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9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7.png" ContentType="image/png"/>
  <Override PartName="/ppt/media/image18.png" ContentType="image/png"/>
  <Override PartName="/ppt/media/image22.png" ContentType="image/png"/>
  <Override PartName="/ppt/media/image20.png" ContentType="image/png"/>
  <Override PartName="/ppt/media/image21.png" ContentType="image/png"/>
  <Override PartName="/ppt/media/image23.png" ContentType="image/png"/>
  <Override PartName="/ppt/media/image24.png" ContentType="image/png"/>
  <Override PartName="/ppt/media/image25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96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9.jpeg" ContentType="image/jpeg"/>
  <Override PartName="/ppt/media/image16.jpeg" ContentType="image/jpeg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ppt/_rels/presentation.xml.rels" ContentType="application/vnd.openxmlformats-package.relationship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</p:sldIdLst>
  <p:sldSz cx="12193587" cy="6858000"/>
  <p:notesSz cx="6858000" cy="9144000"/>
</p:presentation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3.xml"/><Relationship Id="rId18" Type="http://schemas.openxmlformats.org/officeDocument/2006/relationships/customXml" Target="../customXml/item2.xml"/><Relationship Id="rId3" Type="http://schemas.openxmlformats.org/officeDocument/2006/relationships/slideMaster" Target="slideMasters/slideMaster2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6.xml"/><Relationship Id="rId20" Type="http://schemas.openxmlformats.org/officeDocument/2006/relationships/customXml" Target="../customXml/item4.xml"/><Relationship Id="rId1" Type="http://schemas.openxmlformats.org/officeDocument/2006/relationships/theme" Target="theme/theme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5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4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9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sldImg"/>
          </p:nvPr>
        </p:nvSpPr>
        <p:spPr>
          <a:xfrm>
            <a:off x="1106280" y="812880"/>
            <a:ext cx="5343480" cy="4006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pre presun snímky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755280" y="5078160"/>
            <a:ext cx="6046920" cy="4809960"/>
          </a:xfrm>
          <a:prstGeom prst="rect">
            <a:avLst/>
          </a:prstGeom>
        </p:spPr>
        <p:txBody>
          <a:bodyPr lIns="0" rIns="0" tIns="0" bIns="0"/>
          <a:p>
            <a:r>
              <a:rPr b="0" lang="sk-SK" sz="1200" spc="-1" strike="noStrike">
                <a:solidFill>
                  <a:srgbClr val="000000"/>
                </a:solidFill>
                <a:latin typeface="Times New Roman"/>
              </a:rPr>
              <a:t>Kliknúť pre úpravu formátu poznámok</a:t>
            </a:r>
            <a:endParaRPr b="0" lang="sk-SK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hdr"/>
          </p:nvPr>
        </p:nvSpPr>
        <p:spPr>
          <a:xfrm>
            <a:off x="0" y="0"/>
            <a:ext cx="3279600" cy="533520"/>
          </a:xfrm>
          <a:prstGeom prst="rect">
            <a:avLst/>
          </a:prstGeom>
        </p:spPr>
        <p:txBody>
          <a:bodyPr lIns="0" rIns="0" tIns="0" bIns="0"/>
          <a:p>
            <a:pPr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&lt;hlavička&gt;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dt"/>
          </p:nvPr>
        </p:nvSpPr>
        <p:spPr>
          <a:xfrm>
            <a:off x="4277880" y="0"/>
            <a:ext cx="3279960" cy="533520"/>
          </a:xfrm>
          <a:prstGeom prst="rect">
            <a:avLst/>
          </a:prstGeom>
        </p:spPr>
        <p:txBody>
          <a:bodyPr lIns="0" rIns="0" tIns="0" bIns="0"/>
          <a:p>
            <a:pPr algn="r"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&lt;dátum/čas&gt;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PlaceHolder 6"/>
          <p:cNvSpPr>
            <a:spLocks noGrp="1"/>
          </p:cNvSpPr>
          <p:nvPr>
            <p:ph type="ftr"/>
          </p:nvPr>
        </p:nvSpPr>
        <p:spPr>
          <a:xfrm>
            <a:off x="0" y="10156680"/>
            <a:ext cx="3279600" cy="53352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95000"/>
              </a:lnSpc>
            </a:pPr>
            <a:r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&lt;päta&gt;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9" name="PlaceHolder 7"/>
          <p:cNvSpPr>
            <a:spLocks noGrp="1"/>
          </p:cNvSpPr>
          <p:nvPr>
            <p:ph type="sldNum"/>
          </p:nvPr>
        </p:nvSpPr>
        <p:spPr>
          <a:xfrm>
            <a:off x="4277880" y="10156680"/>
            <a:ext cx="3279960" cy="53352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95000"/>
              </a:lnSpc>
            </a:pPr>
            <a:fld id="{00F5A526-895A-46C2-A993-1AB840F075FB}" type="slidenum">
              <a:rPr b="0" lang="sk-SK" sz="1400" spc="-1" strike="noStrike">
                <a:solidFill>
                  <a:srgbClr val="000000"/>
                </a:solidFill>
                <a:latin typeface="Times New Roman"/>
                <a:ea typeface="Lucida Sans Unicode"/>
              </a:rPr>
              <a:t>&lt;číslo&gt;</a:t>
            </a:fld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2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BA32BE33-AC19-48A9-927A-9492A8883FD6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5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3EC755DC-DCD5-4BE2-8FB0-B79D531983AD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8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72A4EB2C-A4C3-4789-953D-FBA6B5E44C9A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400" cy="3086280"/>
          </a:xfrm>
          <a:prstGeom prst="rect">
            <a:avLst/>
          </a:prstGeom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20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1" name="CustomShape 3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A2C15F68-BC17-48B8-9807-F503D4FFB6E6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body"/>
          </p:nvPr>
        </p:nvSpPr>
        <p:spPr>
          <a:xfrm>
            <a:off x="755280" y="5078520"/>
            <a:ext cx="6048360" cy="4811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sk-SK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Klucova tema = datovy manazment</a:t>
            </a:r>
            <a:endParaRPr b="0" lang="sk-SK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3" name="CustomShape 2"/>
          <p:cNvSpPr/>
          <p:nvPr/>
        </p:nvSpPr>
        <p:spPr>
          <a:xfrm>
            <a:off x="3884760" y="8685360"/>
            <a:ext cx="2971800" cy="45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fld id="{58A4C80B-AD5B-4172-8B5C-982DC6E94B62}" type="slidenum">
              <a:rPr b="0" lang="sk-SK" sz="1800" spc="-1" strike="noStrike">
                <a:solidFill>
                  <a:srgbClr val="263c80"/>
                </a:solidFill>
                <a:latin typeface="+mn-lt"/>
                <a:ea typeface="+mn-ea"/>
              </a:rPr>
              <a:t>&lt;číslo&gt;</a:t>
            </a:fld>
            <a:endParaRPr b="0" lang="sk-SK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7640" cy="4008240"/>
          </a:xfrm>
          <a:prstGeom prst="rect">
            <a:avLst/>
          </a:prstGeom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2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93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40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41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0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1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2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0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6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37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ubTitle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4160" cy="6139080"/>
          </a:xfrm>
          <a:prstGeom prst="rect">
            <a:avLst/>
          </a:prstGeom>
        </p:spPr>
        <p:txBody>
          <a:bodyPr lIns="0" rIns="0" tIns="0" bIns="0" anchor="ctr"/>
          <a:p>
            <a:pPr marL="342720" indent="-342720" algn="ctr"/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59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402012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67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609480" y="3704760"/>
            <a:ext cx="1097136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body"/>
          </p:nvPr>
        </p:nvSpPr>
        <p:spPr>
          <a:xfrm>
            <a:off x="6231600" y="160488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4" name="PlaceHolder 4"/>
          <p:cNvSpPr>
            <a:spLocks noGrp="1"/>
          </p:cNvSpPr>
          <p:nvPr>
            <p:ph type="body"/>
          </p:nvPr>
        </p:nvSpPr>
        <p:spPr>
          <a:xfrm>
            <a:off x="60948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5" name="PlaceHolder 5"/>
          <p:cNvSpPr>
            <a:spLocks noGrp="1"/>
          </p:cNvSpPr>
          <p:nvPr>
            <p:ph type="body"/>
          </p:nvPr>
        </p:nvSpPr>
        <p:spPr>
          <a:xfrm>
            <a:off x="6231600" y="3704760"/>
            <a:ext cx="535392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094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31928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8028720" y="160488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body"/>
          </p:nvPr>
        </p:nvSpPr>
        <p:spPr>
          <a:xfrm>
            <a:off x="6094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1" name="PlaceHolder 6"/>
          <p:cNvSpPr>
            <a:spLocks noGrp="1"/>
          </p:cNvSpPr>
          <p:nvPr>
            <p:ph type="body"/>
          </p:nvPr>
        </p:nvSpPr>
        <p:spPr>
          <a:xfrm>
            <a:off x="431928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82" name="PlaceHolder 7"/>
          <p:cNvSpPr>
            <a:spLocks noGrp="1"/>
          </p:cNvSpPr>
          <p:nvPr>
            <p:ph type="body"/>
          </p:nvPr>
        </p:nvSpPr>
        <p:spPr>
          <a:xfrm>
            <a:off x="8028720" y="3704760"/>
            <a:ext cx="3532680" cy="1917360"/>
          </a:xfrm>
          <a:prstGeom prst="rect">
            <a:avLst/>
          </a:prstGeom>
        </p:spPr>
        <p:txBody>
          <a:bodyPr lIns="0" rIns="0" tIns="42480" bIns="0"/>
          <a:p>
            <a:endParaRPr b="0" lang="sk-SK" sz="2800" spc="-1" strike="noStrike">
              <a:solidFill>
                <a:srgbClr val="808080"/>
              </a:solidFill>
              <a:latin typeface="Asap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Relationship Id="rId9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9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" descr=""/>
          <p:cNvPicPr/>
          <p:nvPr/>
        </p:nvPicPr>
        <p:blipFill>
          <a:blip r:embed="rId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0" y="4281480"/>
            <a:ext cx="12192120" cy="25765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7272000" y="4867200"/>
            <a:ext cx="4233960" cy="413172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8" name="Line 6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9" name="" descr=""/>
          <p:cNvPicPr/>
          <p:nvPr/>
        </p:nvPicPr>
        <p:blipFill>
          <a:blip r:embed="rId5"/>
          <a:stretch/>
        </p:blipFill>
        <p:spPr>
          <a:xfrm>
            <a:off x="490680" y="4938840"/>
            <a:ext cx="3284280" cy="596880"/>
          </a:xfrm>
          <a:prstGeom prst="rect">
            <a:avLst/>
          </a:prstGeom>
          <a:ln>
            <a:noFill/>
          </a:ln>
        </p:spPr>
      </p:pic>
      <p:sp>
        <p:nvSpPr>
          <p:cNvPr id="10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9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53" name="CustomShape 5"/>
          <p:cNvSpPr/>
          <p:nvPr/>
        </p:nvSpPr>
        <p:spPr>
          <a:xfrm>
            <a:off x="0" y="0"/>
            <a:ext cx="12192120" cy="685800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" name="" descr=""/>
          <p:cNvPicPr/>
          <p:nvPr/>
        </p:nvPicPr>
        <p:blipFill>
          <a:blip r:embed="rId4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55" name="CustomShape 6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Line 7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Line 8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Line 9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PlaceHolder 10"/>
          <p:cNvSpPr>
            <a:spLocks noGrp="1"/>
          </p:cNvSpPr>
          <p:nvPr>
            <p:ph type="body"/>
          </p:nvPr>
        </p:nvSpPr>
        <p:spPr>
          <a:xfrm>
            <a:off x="609480" y="1604880"/>
            <a:ext cx="10971360" cy="4020120"/>
          </a:xfrm>
          <a:prstGeom prst="rect">
            <a:avLst/>
          </a:prstGeom>
        </p:spPr>
        <p:txBody>
          <a:bodyPr lIns="0" rIns="0" tIns="42480" bIns="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title"/>
          </p:nvPr>
        </p:nvSpPr>
        <p:spPr>
          <a:xfrm>
            <a:off x="849240" y="363240"/>
            <a:ext cx="10514160" cy="51444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1792440" y="894960"/>
            <a:ext cx="8627760" cy="406764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103" name="CustomShape 6"/>
          <p:cNvSpPr/>
          <p:nvPr/>
        </p:nvSpPr>
        <p:spPr>
          <a:xfrm>
            <a:off x="4264200" y="1955880"/>
            <a:ext cx="3551040" cy="3551040"/>
          </a:xfrm>
          <a:prstGeom prst="ellipse">
            <a:avLst/>
          </a:prstGeom>
          <a:noFill/>
          <a:ln w="12708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7"/>
          <p:cNvSpPr/>
          <p:nvPr/>
        </p:nvSpPr>
        <p:spPr>
          <a:xfrm>
            <a:off x="704880" y="1955880"/>
            <a:ext cx="3551040" cy="3551040"/>
          </a:xfrm>
          <a:prstGeom prst="ellipse">
            <a:avLst/>
          </a:prstGeom>
          <a:noFill/>
          <a:ln w="127080">
            <a:solidFill>
              <a:srgbClr val="80808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8"/>
          <p:cNvSpPr/>
          <p:nvPr/>
        </p:nvSpPr>
        <p:spPr>
          <a:xfrm>
            <a:off x="-2841840" y="1264680"/>
            <a:ext cx="7096320" cy="8484120"/>
          </a:xfrm>
          <a:custGeom>
            <a:avLst/>
            <a:gdLst/>
            <a:ahLst/>
            <a:rect l="0" t="0" r="r" b="b"/>
            <a:pathLst>
              <a:path w="9857" h="9884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39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7"/>
                </a:lnTo>
                <a:lnTo>
                  <a:pt x="8066" y="3111"/>
                </a:lnTo>
                <a:lnTo>
                  <a:pt x="8208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0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3"/>
                </a:lnTo>
                <a:lnTo>
                  <a:pt x="9234" y="5764"/>
                </a:lnTo>
                <a:lnTo>
                  <a:pt x="9319" y="6046"/>
                </a:lnTo>
                <a:lnTo>
                  <a:pt x="9398" y="6332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1"/>
                </a:lnTo>
                <a:lnTo>
                  <a:pt x="9651" y="7495"/>
                </a:lnTo>
                <a:lnTo>
                  <a:pt x="9699" y="7790"/>
                </a:lnTo>
                <a:lnTo>
                  <a:pt x="9741" y="8086"/>
                </a:lnTo>
                <a:lnTo>
                  <a:pt x="9776" y="8384"/>
                </a:lnTo>
                <a:lnTo>
                  <a:pt x="9805" y="8683"/>
                </a:lnTo>
                <a:lnTo>
                  <a:pt x="9827" y="8982"/>
                </a:lnTo>
                <a:lnTo>
                  <a:pt x="9843" y="9282"/>
                </a:lnTo>
                <a:lnTo>
                  <a:pt x="9853" y="9582"/>
                </a:lnTo>
                <a:lnTo>
                  <a:pt x="9856" y="9883"/>
                </a:lnTo>
              </a:path>
            </a:pathLst>
          </a:custGeom>
          <a:noFill/>
          <a:ln w="127080">
            <a:solidFill>
              <a:srgbClr val="bfbfb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9"/>
          <p:cNvSpPr/>
          <p:nvPr/>
        </p:nvSpPr>
        <p:spPr>
          <a:xfrm rot="10800000">
            <a:off x="4267080" y="-2282040"/>
            <a:ext cx="7096320" cy="8484840"/>
          </a:xfrm>
          <a:custGeom>
            <a:avLst/>
            <a:gdLst/>
            <a:ahLst/>
            <a:rect l="0" t="0" r="r" b="b"/>
            <a:pathLst>
              <a:path w="9857" h="9885"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  <a:lnTo>
                  <a:pt x="0" y="9884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0"/>
                </a:lnTo>
                <a:lnTo>
                  <a:pt x="5984" y="520"/>
                </a:lnTo>
                <a:lnTo>
                  <a:pt x="6182" y="705"/>
                </a:lnTo>
                <a:lnTo>
                  <a:pt x="6376" y="897"/>
                </a:lnTo>
                <a:lnTo>
                  <a:pt x="6565" y="1094"/>
                </a:lnTo>
                <a:lnTo>
                  <a:pt x="6751" y="1297"/>
                </a:lnTo>
                <a:lnTo>
                  <a:pt x="6932" y="1506"/>
                </a:lnTo>
                <a:lnTo>
                  <a:pt x="7108" y="1720"/>
                </a:lnTo>
                <a:lnTo>
                  <a:pt x="7280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7" y="2628"/>
                </a:lnTo>
                <a:lnTo>
                  <a:pt x="7919" y="2868"/>
                </a:lnTo>
                <a:lnTo>
                  <a:pt x="8066" y="3111"/>
                </a:lnTo>
                <a:lnTo>
                  <a:pt x="8208" y="3360"/>
                </a:lnTo>
                <a:lnTo>
                  <a:pt x="8344" y="3612"/>
                </a:lnTo>
                <a:lnTo>
                  <a:pt x="8475" y="3869"/>
                </a:lnTo>
                <a:lnTo>
                  <a:pt x="8601" y="4129"/>
                </a:lnTo>
                <a:lnTo>
                  <a:pt x="8721" y="4393"/>
                </a:lnTo>
                <a:lnTo>
                  <a:pt x="8835" y="4661"/>
                </a:lnTo>
                <a:lnTo>
                  <a:pt x="8944" y="4932"/>
                </a:lnTo>
                <a:lnTo>
                  <a:pt x="9046" y="5206"/>
                </a:lnTo>
                <a:lnTo>
                  <a:pt x="9143" y="5484"/>
                </a:lnTo>
                <a:lnTo>
                  <a:pt x="9234" y="5764"/>
                </a:lnTo>
                <a:lnTo>
                  <a:pt x="9319" y="6047"/>
                </a:lnTo>
                <a:lnTo>
                  <a:pt x="9398" y="6333"/>
                </a:lnTo>
                <a:lnTo>
                  <a:pt x="9471" y="6620"/>
                </a:lnTo>
                <a:lnTo>
                  <a:pt x="9537" y="6910"/>
                </a:lnTo>
                <a:lnTo>
                  <a:pt x="9597" y="7202"/>
                </a:lnTo>
                <a:lnTo>
                  <a:pt x="9651" y="7496"/>
                </a:lnTo>
                <a:lnTo>
                  <a:pt x="9699" y="7791"/>
                </a:lnTo>
                <a:lnTo>
                  <a:pt x="9741" y="8087"/>
                </a:lnTo>
                <a:lnTo>
                  <a:pt x="9776" y="8385"/>
                </a:lnTo>
                <a:lnTo>
                  <a:pt x="9805" y="8684"/>
                </a:lnTo>
                <a:lnTo>
                  <a:pt x="9827" y="8983"/>
                </a:lnTo>
                <a:lnTo>
                  <a:pt x="9843" y="9283"/>
                </a:lnTo>
                <a:lnTo>
                  <a:pt x="9853" y="9583"/>
                </a:lnTo>
                <a:lnTo>
                  <a:pt x="9856" y="9884"/>
                </a:lnTo>
              </a:path>
            </a:pathLst>
          </a:custGeom>
          <a:noFill/>
          <a:ln w="12708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10"/>
          <p:cNvSpPr/>
          <p:nvPr/>
        </p:nvSpPr>
        <p:spPr>
          <a:xfrm>
            <a:off x="7812000" y="1955880"/>
            <a:ext cx="3551400" cy="3551040"/>
          </a:xfrm>
          <a:prstGeom prst="ellipse">
            <a:avLst/>
          </a:prstGeom>
          <a:noFill/>
          <a:ln w="12708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11"/>
          <p:cNvSpPr/>
          <p:nvPr/>
        </p:nvSpPr>
        <p:spPr>
          <a:xfrm>
            <a:off x="4265640" y="1264680"/>
            <a:ext cx="7095600" cy="8484120"/>
          </a:xfrm>
          <a:custGeom>
            <a:avLst/>
            <a:gdLst/>
            <a:ahLst/>
            <a:rect l="0" t="0" r="r" b="b"/>
            <a:pathLst>
              <a:path w="9856" h="9884"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  <a:lnTo>
                  <a:pt x="0" y="9883"/>
                </a:lnTo>
                <a:lnTo>
                  <a:pt x="5368" y="0"/>
                </a:lnTo>
                <a:moveTo>
                  <a:pt x="5368" y="0"/>
                </a:moveTo>
                <a:lnTo>
                  <a:pt x="5577" y="167"/>
                </a:lnTo>
                <a:lnTo>
                  <a:pt x="5782" y="341"/>
                </a:lnTo>
                <a:lnTo>
                  <a:pt x="5984" y="520"/>
                </a:lnTo>
                <a:lnTo>
                  <a:pt x="6182" y="706"/>
                </a:lnTo>
                <a:lnTo>
                  <a:pt x="6375" y="897"/>
                </a:lnTo>
                <a:lnTo>
                  <a:pt x="6565" y="1094"/>
                </a:lnTo>
                <a:lnTo>
                  <a:pt x="6750" y="1297"/>
                </a:lnTo>
                <a:lnTo>
                  <a:pt x="6931" y="1506"/>
                </a:lnTo>
                <a:lnTo>
                  <a:pt x="7108" y="1720"/>
                </a:lnTo>
                <a:lnTo>
                  <a:pt x="7279" y="1940"/>
                </a:lnTo>
                <a:lnTo>
                  <a:pt x="7447" y="2164"/>
                </a:lnTo>
                <a:lnTo>
                  <a:pt x="7609" y="2394"/>
                </a:lnTo>
                <a:lnTo>
                  <a:pt x="7766" y="2628"/>
                </a:lnTo>
                <a:lnTo>
                  <a:pt x="7918" y="2868"/>
                </a:lnTo>
                <a:lnTo>
                  <a:pt x="8065" y="3111"/>
                </a:lnTo>
                <a:lnTo>
                  <a:pt x="8207" y="3359"/>
                </a:lnTo>
                <a:lnTo>
                  <a:pt x="8344" y="3612"/>
                </a:lnTo>
                <a:lnTo>
                  <a:pt x="8475" y="3868"/>
                </a:lnTo>
                <a:lnTo>
                  <a:pt x="8600" y="4129"/>
                </a:lnTo>
                <a:lnTo>
                  <a:pt x="8720" y="4393"/>
                </a:lnTo>
                <a:lnTo>
                  <a:pt x="8834" y="4661"/>
                </a:lnTo>
                <a:lnTo>
                  <a:pt x="8943" y="4932"/>
                </a:lnTo>
                <a:lnTo>
                  <a:pt x="9046" y="5206"/>
                </a:lnTo>
                <a:lnTo>
                  <a:pt x="9142" y="5483"/>
                </a:lnTo>
                <a:lnTo>
                  <a:pt x="9233" y="5764"/>
                </a:lnTo>
                <a:lnTo>
                  <a:pt x="9318" y="6047"/>
                </a:lnTo>
                <a:lnTo>
                  <a:pt x="9397" y="6332"/>
                </a:lnTo>
                <a:lnTo>
                  <a:pt x="9470" y="6620"/>
                </a:lnTo>
                <a:lnTo>
                  <a:pt x="9536" y="6910"/>
                </a:lnTo>
                <a:lnTo>
                  <a:pt x="9596" y="7201"/>
                </a:lnTo>
                <a:lnTo>
                  <a:pt x="9651" y="7495"/>
                </a:lnTo>
                <a:lnTo>
                  <a:pt x="9698" y="7790"/>
                </a:lnTo>
                <a:lnTo>
                  <a:pt x="9740" y="8087"/>
                </a:lnTo>
                <a:lnTo>
                  <a:pt x="9775" y="8384"/>
                </a:lnTo>
                <a:lnTo>
                  <a:pt x="9804" y="8683"/>
                </a:lnTo>
                <a:lnTo>
                  <a:pt x="9826" y="8982"/>
                </a:lnTo>
                <a:lnTo>
                  <a:pt x="9842" y="9282"/>
                </a:lnTo>
                <a:lnTo>
                  <a:pt x="9852" y="9582"/>
                </a:lnTo>
                <a:lnTo>
                  <a:pt x="9855" y="9883"/>
                </a:lnTo>
              </a:path>
            </a:pathLst>
          </a:custGeom>
          <a:noFill/>
          <a:ln w="12708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7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48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" descr=""/>
          <p:cNvPicPr/>
          <p:nvPr/>
        </p:nvPicPr>
        <p:blipFill>
          <a:blip r:embed="rId4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51" name="CustomShape 4"/>
          <p:cNvSpPr/>
          <p:nvPr/>
        </p:nvSpPr>
        <p:spPr>
          <a:xfrm>
            <a:off x="0" y="0"/>
            <a:ext cx="4703760" cy="6858000"/>
          </a:xfrm>
          <a:custGeom>
            <a:avLst/>
            <a:gdLst/>
            <a:ahLst/>
            <a:rect l="0" t="0" r="r" b="b"/>
            <a:pathLst>
              <a:path w="13068" h="19052">
                <a:moveTo>
                  <a:pt x="0" y="0"/>
                </a:moveTo>
                <a:lnTo>
                  <a:pt x="9800" y="0"/>
                </a:lnTo>
                <a:lnTo>
                  <a:pt x="13067" y="9525"/>
                </a:lnTo>
                <a:lnTo>
                  <a:pt x="9800" y="19051"/>
                </a:lnTo>
                <a:lnTo>
                  <a:pt x="0" y="19051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Line 5"/>
          <p:cNvSpPr/>
          <p:nvPr/>
        </p:nvSpPr>
        <p:spPr>
          <a:xfrm flipH="1">
            <a:off x="-1800" y="186696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Line 6"/>
          <p:cNvSpPr/>
          <p:nvPr/>
        </p:nvSpPr>
        <p:spPr>
          <a:xfrm flipH="1">
            <a:off x="3693960" y="2776680"/>
            <a:ext cx="339840" cy="144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Line 7"/>
          <p:cNvSpPr/>
          <p:nvPr/>
        </p:nvSpPr>
        <p:spPr>
          <a:xfrm flipH="1">
            <a:off x="639720" y="5045040"/>
            <a:ext cx="339840" cy="180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553680" y="2109960"/>
            <a:ext cx="3475080" cy="5792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5"/>
          <a:stretch/>
        </p:blipFill>
        <p:spPr>
          <a:xfrm>
            <a:off x="554040" y="528480"/>
            <a:ext cx="2894040" cy="525600"/>
          </a:xfrm>
          <a:prstGeom prst="rect">
            <a:avLst/>
          </a:prstGeom>
          <a:ln>
            <a:noFill/>
          </a:ln>
        </p:spPr>
      </p:pic>
      <p:sp>
        <p:nvSpPr>
          <p:cNvPr id="157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195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6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197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9" name="" descr=""/>
          <p:cNvPicPr/>
          <p:nvPr/>
        </p:nvPicPr>
        <p:blipFill>
          <a:blip r:embed="rId4"/>
          <a:srcRect l="0" t="11211" r="0" b="11211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00" name="CustomShape 4"/>
          <p:cNvSpPr/>
          <p:nvPr/>
        </p:nvSpPr>
        <p:spPr>
          <a:xfrm>
            <a:off x="838080" y="1187280"/>
            <a:ext cx="3963960" cy="195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90000"/>
              </a:lnSpc>
            </a:pPr>
            <a:r>
              <a:rPr b="1" lang="sk-SK" sz="4000" spc="-1" strike="noStrike">
                <a:solidFill>
                  <a:srgbClr val="263c80"/>
                </a:solidFill>
                <a:latin typeface="Asap"/>
                <a:ea typeface="Roboto"/>
              </a:rPr>
              <a:t>Ďakujem </a:t>
            </a:r>
            <a:br/>
            <a:r>
              <a:rPr b="1" lang="sk-SK" sz="4000" spc="-1" strike="noStrike">
                <a:solidFill>
                  <a:srgbClr val="263c80"/>
                </a:solidFill>
                <a:latin typeface="Asap"/>
                <a:ea typeface="Roboto"/>
              </a:rPr>
              <a:t>za pozornosť</a:t>
            </a:r>
            <a:endParaRPr b="0" lang="sk-SK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Line 5"/>
          <p:cNvSpPr/>
          <p:nvPr/>
        </p:nvSpPr>
        <p:spPr>
          <a:xfrm flipH="1">
            <a:off x="-1800" y="3630600"/>
            <a:ext cx="339480" cy="1440"/>
          </a:xfrm>
          <a:prstGeom prst="line">
            <a:avLst/>
          </a:prstGeom>
          <a:ln w="3816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Line 6"/>
          <p:cNvSpPr/>
          <p:nvPr/>
        </p:nvSpPr>
        <p:spPr>
          <a:xfrm flipH="1">
            <a:off x="7889760" y="1384200"/>
            <a:ext cx="339840" cy="1800"/>
          </a:xfrm>
          <a:prstGeom prst="line">
            <a:avLst/>
          </a:prstGeom>
          <a:ln w="38160">
            <a:solidFill>
              <a:srgbClr val="0055a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Line 7"/>
          <p:cNvSpPr/>
          <p:nvPr/>
        </p:nvSpPr>
        <p:spPr>
          <a:xfrm flipH="1">
            <a:off x="11140920" y="6197760"/>
            <a:ext cx="339840" cy="1440"/>
          </a:xfrm>
          <a:prstGeom prst="line">
            <a:avLst/>
          </a:prstGeom>
          <a:ln w="3816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PlaceHolder 8"/>
          <p:cNvSpPr>
            <a:spLocks noGrp="1"/>
          </p:cNvSpPr>
          <p:nvPr>
            <p:ph type="body"/>
          </p:nvPr>
        </p:nvSpPr>
        <p:spPr>
          <a:xfrm>
            <a:off x="838080" y="5510160"/>
            <a:ext cx="3476880" cy="5792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05" name="PlaceHolder 9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43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4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45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" descr=""/>
          <p:cNvPicPr/>
          <p:nvPr/>
        </p:nvPicPr>
        <p:blipFill>
          <a:blip r:embed="rId4"/>
          <a:srcRect l="5972" t="0" r="5972" b="0"/>
          <a:stretch/>
        </p:blipFill>
        <p:spPr>
          <a:xfrm>
            <a:off x="0" y="0"/>
            <a:ext cx="12192120" cy="6858000"/>
          </a:xfrm>
          <a:prstGeom prst="rect">
            <a:avLst/>
          </a:prstGeom>
          <a:ln>
            <a:noFill/>
          </a:ln>
        </p:spPr>
      </p:pic>
      <p:sp>
        <p:nvSpPr>
          <p:cNvPr id="248" name="Line 4"/>
          <p:cNvSpPr/>
          <p:nvPr/>
        </p:nvSpPr>
        <p:spPr>
          <a:xfrm flipH="1">
            <a:off x="5748120" y="6829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4157280" y="4730760"/>
            <a:ext cx="3876840" cy="46674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50" name="CustomShape 6"/>
          <p:cNvSpPr/>
          <p:nvPr/>
        </p:nvSpPr>
        <p:spPr>
          <a:xfrm>
            <a:off x="4856040" y="5815080"/>
            <a:ext cx="247968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1400" spc="-1" strike="noStrike">
                <a:solidFill>
                  <a:srgbClr val="263c80"/>
                </a:solidFill>
                <a:latin typeface="Asap"/>
              </a:rPr>
              <a:t>www.vicepremier.gov.sk</a:t>
            </a:r>
            <a:endParaRPr b="0" lang="sk-SK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1" name="" descr=""/>
          <p:cNvPicPr/>
          <p:nvPr/>
        </p:nvPicPr>
        <p:blipFill>
          <a:blip r:embed="rId5"/>
          <a:stretch/>
        </p:blipFill>
        <p:spPr>
          <a:xfrm>
            <a:off x="5637240" y="760320"/>
            <a:ext cx="919080" cy="871560"/>
          </a:xfrm>
          <a:prstGeom prst="rect">
            <a:avLst/>
          </a:prstGeom>
          <a:ln>
            <a:noFill/>
          </a:ln>
        </p:spPr>
      </p:pic>
      <p:sp>
        <p:nvSpPr>
          <p:cNvPr id="252" name="PlaceHolder 7"/>
          <p:cNvSpPr>
            <a:spLocks noGrp="1"/>
          </p:cNvSpPr>
          <p:nvPr>
            <p:ph type="title"/>
          </p:nvPr>
        </p:nvSpPr>
        <p:spPr>
          <a:xfrm>
            <a:off x="609480" y="272520"/>
            <a:ext cx="10971360" cy="1143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290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1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2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5" name="" descr=""/>
          <p:cNvPicPr/>
          <p:nvPr/>
        </p:nvPicPr>
        <p:blipFill>
          <a:blip r:embed="rId4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296" name="PlaceHolder 5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160" cy="132408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297" name="PlaceHolder 6"/>
          <p:cNvSpPr>
            <a:spLocks noGrp="1"/>
          </p:cNvSpPr>
          <p:nvPr>
            <p:ph type="body"/>
          </p:nvPr>
        </p:nvSpPr>
        <p:spPr>
          <a:xfrm>
            <a:off x="837720" y="1825560"/>
            <a:ext cx="5180040" cy="406764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298" name="CustomShape 7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Line 8"/>
          <p:cNvSpPr/>
          <p:nvPr/>
        </p:nvSpPr>
        <p:spPr>
          <a:xfrm flipH="1">
            <a:off x="5748120" y="25560"/>
            <a:ext cx="696600" cy="1440"/>
          </a:xfrm>
          <a:prstGeom prst="line">
            <a:avLst/>
          </a:prstGeom>
          <a:ln w="57240">
            <a:solidFill>
              <a:srgbClr val="ed1c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Line 9"/>
          <p:cNvSpPr/>
          <p:nvPr/>
        </p:nvSpPr>
        <p:spPr>
          <a:xfrm flipH="1">
            <a:off x="-1800" y="1844640"/>
            <a:ext cx="696600" cy="180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1" name="Line 10"/>
          <p:cNvSpPr/>
          <p:nvPr/>
        </p:nvSpPr>
        <p:spPr>
          <a:xfrm flipH="1">
            <a:off x="11496600" y="4626000"/>
            <a:ext cx="696960" cy="1440"/>
          </a:xfrm>
          <a:prstGeom prst="line">
            <a:avLst/>
          </a:prstGeom>
          <a:ln w="57240">
            <a:solidFill>
              <a:srgbClr val="d1d3d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2187440" cy="685800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0" y="6176880"/>
            <a:ext cx="12192120" cy="681120"/>
          </a:xfrm>
          <a:prstGeom prst="rect">
            <a:avLst/>
          </a:prstGeom>
          <a:solidFill>
            <a:srgbClr val="263c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40" name="" descr=""/>
          <p:cNvPicPr/>
          <p:nvPr/>
        </p:nvPicPr>
        <p:blipFill>
          <a:blip r:embed="rId3"/>
          <a:stretch/>
        </p:blipFill>
        <p:spPr>
          <a:xfrm>
            <a:off x="641520" y="6269040"/>
            <a:ext cx="2377800" cy="452520"/>
          </a:xfrm>
          <a:prstGeom prst="rect">
            <a:avLst/>
          </a:prstGeom>
          <a:ln>
            <a:noFill/>
          </a:ln>
        </p:spPr>
      </p:pic>
      <p:sp>
        <p:nvSpPr>
          <p:cNvPr id="341" name="CustomShape 2"/>
          <p:cNvSpPr/>
          <p:nvPr/>
        </p:nvSpPr>
        <p:spPr>
          <a:xfrm>
            <a:off x="69231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+ 421 2 2092 8xxx kontakt@vicepremier.gov.sk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CustomShape 3"/>
          <p:cNvSpPr/>
          <p:nvPr/>
        </p:nvSpPr>
        <p:spPr>
          <a:xfrm>
            <a:off x="9302760" y="6335640"/>
            <a:ext cx="2378160" cy="36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sk-SK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k-SK" sz="1000" spc="-1" strike="noStrike">
                <a:solidFill>
                  <a:srgbClr val="263c80"/>
                </a:solidFill>
                <a:latin typeface="Asap"/>
              </a:rPr>
              <a:t>Štefánikova 15 - 011 05 Bratislava www.vicepremier.gov.sk </a:t>
            </a: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sk-SK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Line 4"/>
          <p:cNvSpPr/>
          <p:nvPr/>
        </p:nvSpPr>
        <p:spPr>
          <a:xfrm>
            <a:off x="1459080" y="3459240"/>
            <a:ext cx="9272520" cy="1440"/>
          </a:xfrm>
          <a:prstGeom prst="line">
            <a:avLst/>
          </a:prstGeom>
          <a:ln w="12600">
            <a:solidFill>
              <a:srgbClr val="263c80"/>
            </a:solidFill>
            <a:custDash>
              <a:ds d="100000" sp="1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5"/>
          <p:cNvSpPr/>
          <p:nvPr/>
        </p:nvSpPr>
        <p:spPr>
          <a:xfrm>
            <a:off x="0" y="0"/>
            <a:ext cx="12192120" cy="22986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sk-SK" sz="1600" spc="-1" strike="noStrike">
                <a:solidFill>
                  <a:srgbClr val="263c80"/>
                </a:solidFill>
                <a:latin typeface="Roboto Regular"/>
              </a:rPr>
              <a:t>Insert Image</a:t>
            </a:r>
            <a:endParaRPr b="0" lang="sk-SK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880560" y="5067000"/>
            <a:ext cx="2249640" cy="21862800"/>
          </a:xfrm>
          <a:prstGeom prst="rect">
            <a:avLst/>
          </a:prstGeom>
        </p:spPr>
        <p:txBody>
          <a:bodyPr lIns="90000" rIns="90000" tIns="45000" bIns="45000"/>
          <a:p>
            <a:pPr marL="342720" indent="-342720">
              <a:spcAft>
                <a:spcPts val="1423"/>
              </a:spcAft>
            </a:pPr>
            <a:r>
              <a:rPr b="0" lang="sk-SK" sz="2800" spc="-1" strike="noStrike">
                <a:solidFill>
                  <a:srgbClr val="808080"/>
                </a:solidFill>
                <a:latin typeface="Asap"/>
              </a:rPr>
              <a:t>Kliknúť na úpravu formátu textu osnovy</a:t>
            </a:r>
            <a:endParaRPr b="0" lang="sk-SK" sz="2800" spc="-1" strike="noStrike">
              <a:solidFill>
                <a:srgbClr val="808080"/>
              </a:solidFill>
              <a:latin typeface="Asap"/>
            </a:endParaRPr>
          </a:p>
          <a:p>
            <a:pPr lvl="1" marL="742680" indent="-285480">
              <a:spcAft>
                <a:spcPts val="1137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Druhá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2" marL="1143000" indent="-228600">
              <a:spcAft>
                <a:spcPts val="848"/>
              </a:spcAft>
              <a:buClr>
                <a:srgbClr val="000000"/>
              </a:buClr>
              <a:buFont typeface="Times New Roman"/>
              <a:buChar char="•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Tretia úroveň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3" marL="1600200" indent="-228600">
              <a:spcAft>
                <a:spcPts val="573"/>
              </a:spcAft>
              <a:buClr>
                <a:srgbClr val="000000"/>
              </a:buClr>
              <a:buFont typeface="Times New Roman"/>
              <a:buChar char="–"/>
            </a:pPr>
            <a:r>
              <a:rPr b="0" lang="sk-SK" sz="1800" spc="-1" strike="noStrike">
                <a:solidFill>
                  <a:srgbClr val="808080"/>
                </a:solidFill>
                <a:latin typeface="Asap"/>
              </a:rPr>
              <a:t>Štvrtá úroveň osnovy</a:t>
            </a:r>
            <a:endParaRPr b="0" lang="sk-SK" sz="1800" spc="-1" strike="noStrike">
              <a:solidFill>
                <a:srgbClr val="808080"/>
              </a:solidFill>
              <a:latin typeface="Asap"/>
            </a:endParaRPr>
          </a:p>
          <a:p>
            <a:pPr lvl="4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Piata úroveň osnovy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5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Šiesta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  <a:p>
            <a:pPr lvl="6" marL="2057400" indent="-228600">
              <a:spcAft>
                <a:spcPts val="286"/>
              </a:spcAft>
              <a:buClr>
                <a:srgbClr val="000000"/>
              </a:buClr>
              <a:buFont typeface="Times New Roman"/>
              <a:buChar char="»"/>
            </a:pPr>
            <a:r>
              <a:rPr b="0" lang="sk-SK" sz="2000" spc="-1" strike="noStrike">
                <a:solidFill>
                  <a:srgbClr val="808080"/>
                </a:solidFill>
                <a:latin typeface="Asap"/>
              </a:rPr>
              <a:t>Siedma úroveň</a:t>
            </a:r>
            <a:endParaRPr b="0" lang="sk-SK" sz="2000" spc="-1" strike="noStrike">
              <a:solidFill>
                <a:srgbClr val="808080"/>
              </a:solidFill>
              <a:latin typeface="Asap"/>
            </a:endParaRPr>
          </a:p>
        </p:txBody>
      </p:sp>
      <p:sp>
        <p:nvSpPr>
          <p:cNvPr id="346" name="PlaceHolder 7"/>
          <p:cNvSpPr>
            <a:spLocks noGrp="1"/>
          </p:cNvSpPr>
          <p:nvPr>
            <p:ph type="title"/>
          </p:nvPr>
        </p:nvSpPr>
        <p:spPr>
          <a:xfrm>
            <a:off x="838080" y="348840"/>
            <a:ext cx="10514160" cy="793800"/>
          </a:xfrm>
          <a:prstGeom prst="rect">
            <a:avLst/>
          </a:prstGeom>
        </p:spPr>
        <p:txBody>
          <a:bodyPr lIns="90000" rIns="90000" tIns="45000" bIns="45000"/>
          <a:p>
            <a:r>
              <a:rPr b="0" lang="sk-SK" sz="1800" spc="-1" strike="noStrike">
                <a:solidFill>
                  <a:srgbClr val="263c80"/>
                </a:solidFill>
                <a:latin typeface="Asap"/>
              </a:rPr>
              <a:t>Kliknúť na úpravu formátu textu titulku</a:t>
            </a:r>
            <a:endParaRPr b="0" lang="sk-SK" sz="1800" spc="-1" strike="noStrike">
              <a:solidFill>
                <a:srgbClr val="263c80"/>
              </a:solidFill>
              <a:latin typeface="Asap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63c8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7272360" y="486720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400" spc="-1" strike="noStrike">
                <a:solidFill>
                  <a:srgbClr val="808080"/>
                </a:solidFill>
                <a:latin typeface="Asap"/>
              </a:rPr>
              <a:t>K9.4 Lepšie dáta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CustomShape 2"/>
          <p:cNvSpPr/>
          <p:nvPr/>
        </p:nvSpPr>
        <p:spPr>
          <a:xfrm>
            <a:off x="7272360" y="525132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808080"/>
                </a:solidFill>
                <a:latin typeface="Asap"/>
              </a:rPr>
              <a:t>27.11.2018 – 14:00</a:t>
            </a:r>
            <a:endParaRPr b="0" lang="sk-SK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2" name="CustomShape 3"/>
          <p:cNvSpPr/>
          <p:nvPr/>
        </p:nvSpPr>
        <p:spPr>
          <a:xfrm>
            <a:off x="7272360" y="5630760"/>
            <a:ext cx="4235400" cy="37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28600" indent="-227160">
              <a:lnSpc>
                <a:spcPct val="90000"/>
              </a:lnSpc>
              <a:spcBef>
                <a:spcPts val="998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Arial"/>
              <a:buChar char="•"/>
            </a:pPr>
            <a:r>
              <a:rPr b="0" lang="en-US" sz="2800" spc="-1" strike="noStrike">
                <a:solidFill>
                  <a:srgbClr val="808080"/>
                </a:solidFill>
                <a:latin typeface="Asap"/>
              </a:rPr>
              <a:t>ÚSVROS/ Cukrová 14</a:t>
            </a:r>
            <a:endParaRPr b="0" lang="sk-SK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0" lang="en-US" sz="19900" spc="-1" strike="noStrike">
                <a:solidFill>
                  <a:srgbClr val="263c80"/>
                </a:solidFill>
                <a:latin typeface="Arial Black"/>
              </a:rPr>
              <a:t>DÁTA</a:t>
            </a:r>
            <a:endParaRPr b="0" lang="sk-SK" sz="199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394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6" name="CustomShape 4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Program: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           Dohoda na fungovaní PS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2.            PS My data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3.            PS Open data – QW / strategické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4.            PS Zákon o údajoch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5.            ŠU – Zákon o registri MNO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8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Dohoda na fungovaní PS: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doplnené zápisy „starej PS“ - presun?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2. kontakty – share, mobil?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3. presun vs. zrušenie PS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4. prezenčky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5. nový zdieľaný priestor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PS Open data – QW / strategické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Zoznam všetkých úloh – nesplnené, „splnené“ - OGP, NKIVS, NASESácka... doplnenie, „odsúhlasenie“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QW: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Strategické: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naplánovanie publikácie kľúčových datasetov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revízia, pripomienkovanie Open data 2.0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nové dopytové výzvy pre využívanie Open dát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analytické materiály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metodické materiály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4" name="CustomShape 2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CustomShape 3"/>
          <p:cNvSpPr/>
          <p:nvPr/>
        </p:nvSpPr>
        <p:spPr>
          <a:xfrm>
            <a:off x="2165400" y="446040"/>
            <a:ext cx="899460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 u="sng">
                <a:solidFill>
                  <a:srgbClr val="ffffff"/>
                </a:solidFill>
                <a:uFillTx/>
                <a:latin typeface="Arial"/>
              </a:rPr>
              <a:t>PS Zákon o údajoch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6 „pracovných“ podskupín: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4 tématické odborné: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open data+GDPR+PSI+licencie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kvalita dát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…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...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2 špecifické: </a:t>
            </a: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	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dátoví kurátori,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analytické jednotky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 lvl="1" marL="432000" indent="-21600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Vizionár?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Shape 1"/>
          <p:cNvSpPr txBox="1"/>
          <p:nvPr/>
        </p:nvSpPr>
        <p:spPr>
          <a:xfrm>
            <a:off x="2079360" y="1549080"/>
            <a:ext cx="8032680" cy="285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90000"/>
              </a:lnSpc>
            </a:pPr>
            <a:r>
              <a:rPr b="0" lang="en-US" sz="19900" spc="-1" strike="noStrike">
                <a:solidFill>
                  <a:srgbClr val="263c80"/>
                </a:solidFill>
                <a:latin typeface="Arial Black"/>
              </a:rPr>
              <a:t>DÁTA</a:t>
            </a:r>
            <a:endParaRPr b="0" lang="sk-SK" sz="19900" spc="-1" strike="noStrike">
              <a:solidFill>
                <a:srgbClr val="263c80"/>
              </a:solidFill>
              <a:latin typeface="Asap"/>
            </a:endParaRPr>
          </a:p>
        </p:txBody>
      </p:sp>
      <p:sp>
        <p:nvSpPr>
          <p:cNvPr id="407" name="CustomShape 2"/>
          <p:cNvSpPr/>
          <p:nvPr/>
        </p:nvSpPr>
        <p:spPr>
          <a:xfrm>
            <a:off x="3014640" y="603360"/>
            <a:ext cx="616248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sk-SK" sz="2400" spc="-1" strike="noStrike">
                <a:solidFill>
                  <a:srgbClr val="263c80"/>
                </a:solidFill>
                <a:latin typeface="Asap"/>
              </a:rPr>
              <a:t>Oblasť s najväčšou pridanou hodnotou: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CustomShape 3"/>
          <p:cNvSpPr/>
          <p:nvPr/>
        </p:nvSpPr>
        <p:spPr>
          <a:xfrm>
            <a:off x="2548080" y="4316400"/>
            <a:ext cx="7075440" cy="30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Len krajina, ktorá dokonale pozná a efektívne riadi svoje dáta,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k-SK" sz="3200" spc="-1" strike="noStrike">
                <a:solidFill>
                  <a:srgbClr val="263c80"/>
                </a:solidFill>
                <a:latin typeface="Asap"/>
              </a:rPr>
              <a:t>vie zjednodušiť život svojich občanov</a:t>
            </a: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sk-SK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CustomShape 4"/>
          <p:cNvSpPr/>
          <p:nvPr/>
        </p:nvSpPr>
        <p:spPr>
          <a:xfrm>
            <a:off x="1081080" y="446040"/>
            <a:ext cx="10080720" cy="5527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6240" bIns="45000"/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Záver: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Úlohy: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1. 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3000"/>
              </a:lnSpc>
            </a:pPr>
            <a:r>
              <a:rPr b="0" lang="sk-SK" sz="2400" spc="-1" strike="noStrike">
                <a:solidFill>
                  <a:srgbClr val="ffffff"/>
                </a:solidFill>
                <a:latin typeface="Arial"/>
              </a:rPr>
              <a:t>Ďalšie stretnutie: 04.12.2018 / Londýn</a:t>
            </a:r>
            <a:endParaRPr b="0" lang="sk-SK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38C24C45C06743BA294E8994514A7A" ma:contentTypeVersion="15" ma:contentTypeDescription="Create a new document." ma:contentTypeScope="" ma:versionID="066dddf908b3310874dc82d44f847057">
  <xsd:schema xmlns:xsd="http://www.w3.org/2001/XMLSchema" xmlns:xs="http://www.w3.org/2001/XMLSchema" xmlns:p="http://schemas.microsoft.com/office/2006/metadata/properties" xmlns:ns1="http://schemas.microsoft.com/sharepoint/v3" xmlns:ns2="202849f8-0b66-45e1-9c52-ade3cfd31e66" xmlns:ns3="5cc11d8d-e8ee-482b-9d39-79621e39d878" targetNamespace="http://schemas.microsoft.com/office/2006/metadata/properties" ma:root="true" ma:fieldsID="7b11e79fd5025b6e61c935e407eb7b9d" ns1:_="" ns2:_="" ns3:_="">
    <xsd:import namespace="http://schemas.microsoft.com/sharepoint/v3"/>
    <xsd:import namespace="202849f8-0b66-45e1-9c52-ade3cfd31e66"/>
    <xsd:import namespace="5cc11d8d-e8ee-482b-9d39-79621e39d8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OCR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2849f8-0b66-45e1-9c52-ade3cfd31e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76da992d-2cb3-45e8-9af9-02a5bc1119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c11d8d-e8ee-482b-9d39-79621e39d87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df391e6-da9c-4a36-8113-d4e551a6267f}" ma:internalName="TaxCatchAll" ma:showField="CatchAllData" ma:web="5cc11d8d-e8ee-482b-9d39-79621e39d8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202849f8-0b66-45e1-9c52-ade3cfd31e66">
      <Terms xmlns="http://schemas.microsoft.com/office/infopath/2007/PartnerControls"/>
    </lcf76f155ced4ddcb4097134ff3c332f>
    <TaxCatchAll xmlns="5cc11d8d-e8ee-482b-9d39-79621e39d878" xsi:nil="true"/>
  </documentManagement>
</p:properties>
</file>

<file path=customXml/itemProps1.xml><?xml version="1.0" encoding="utf-8"?>
<ds:datastoreItem xmlns:ds="http://schemas.openxmlformats.org/officeDocument/2006/customXml" ds:itemID="{49CA0FBE-EA15-45B9-BBFE-23936CCC2B4D}"/>
</file>

<file path=customXml/itemProps2.xml><?xml version="1.0" encoding="utf-8"?>
<ds:datastoreItem xmlns:ds="http://schemas.openxmlformats.org/officeDocument/2006/customXml" ds:itemID="{B6469C76-7852-4F13-8403-29D4E4831036}"/>
</file>

<file path=customXml/itemProps3.xml><?xml version="1.0" encoding="utf-8"?>
<ds:datastoreItem xmlns:ds="http://schemas.openxmlformats.org/officeDocument/2006/customXml" ds:itemID="{158E6EF8-2FDF-49BC-8D96-AD9196028F2F}"/>
</file>

<file path=customXml/itemProps4.xml><?xml version="1.0" encoding="utf-8"?>
<ds:datastoreItem xmlns:ds="http://schemas.openxmlformats.org/officeDocument/2006/customXml" ds:itemID="{D379EA10-C9AE-494C-AC1F-E16E28E807B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3126827</TotalTime>
  <Application>LibreOffice/6.0.2.1$Windows_x86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USVROS USVROS</cp:lastModifiedBy>
  <cp:revision>4</cp:revision>
  <dcterms:modified xsi:type="dcterms:W3CDTF">2018-11-27T13:45:35Z</dcterms:modified>
  <dc:language>sk-SK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c517405d-998e-45f1-83ce-49b3df4a16ec</vt:lpwstr>
  </property>
</Properties>
</file>