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slides/slide2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Layouts/slideLayout25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3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3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7.xml" ContentType="application/vnd.openxmlformats-officedocument.presentationml.slideLayout+xml"/>
  <Override PartName="/ppt/charts/colors1.xml" ContentType="application/vnd.ms-office.chartcolorstyle+xml"/>
  <Override PartName="/ppt/charts/style1.xml" ContentType="application/vnd.ms-office.chartstyle+xml"/>
  <Override PartName="/ppt/charts/chart11.xml" ContentType="application/vnd.openxmlformats-officedocument.drawingml.chart+xml"/>
  <Override PartName="/ppt/charts/colors3.xml" ContentType="application/vnd.ms-office.chartcolorstyle+xml"/>
  <Override PartName="/ppt/charts/style3.xml" ContentType="application/vnd.ms-office.chartstyle+xml"/>
  <Override PartName="/ppt/charts/colors2.xml" ContentType="application/vnd.ms-office.chartcolorstyle+xml"/>
  <Override PartName="/ppt/charts/chart10.xml" ContentType="application/vnd.openxmlformats-officedocument.drawingml.chart+xml"/>
  <Override PartName="/ppt/charts/style2.xml" ContentType="application/vnd.ms-office.chartstyle+xml"/>
  <Override PartName="/ppt/charts/chart9.xml" ContentType="application/vnd.openxmlformats-officedocument.drawingml.chart+xml"/>
  <Override PartName="/ppt/charts/chart8.xml" ContentType="application/vnd.openxmlformats-officedocument.drawingml.chart+xml"/>
  <Override PartName="/ppt/charts/chart1.xml" ContentType="application/vnd.openxmlformats-officedocument.drawingml.chart+xml"/>
  <Override PartName="/ppt/charts/chart7.xml" ContentType="application/vnd.openxmlformats-officedocument.drawingml.chart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charts/chart4.xml" ContentType="application/vnd.openxmlformats-officedocument.drawingml.chart+xml"/>
  <Override PartName="/ppt/theme/theme4.xml" ContentType="application/vnd.openxmlformats-officedocument.theme+xml"/>
  <Override PartName="/ppt/theme/theme5.xml" ContentType="application/vnd.openxmlformats-officedocument.theme+xml"/>
  <Override PartName="/ppt/charts/chart3.xml" ContentType="application/vnd.openxmlformats-officedocument.drawingml.chart+xml"/>
  <Override PartName="/ppt/charts/chart2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gs/tag2.xml" ContentType="application/vnd.openxmlformats-officedocument.presentationml.tags+xml"/>
  <Override PartName="/ppt/tags/tag7.xml" ContentType="application/vnd.openxmlformats-officedocument.presentationml.tags+xml"/>
  <Override PartName="/ppt/tags/tag17.xml" ContentType="application/vnd.openxmlformats-officedocument.presentationml.tags+xml"/>
  <Override PartName="/ppt/tags/tag1.xml" ContentType="application/vnd.openxmlformats-officedocument.presentationml.tags+xml"/>
  <Override PartName="/ppt/tags/tag5.xml" ContentType="application/vnd.openxmlformats-officedocument.presentationml.tags+xml"/>
  <Override PartName="/ppt/tags/tag4.xml" ContentType="application/vnd.openxmlformats-officedocument.presentationml.tags+xml"/>
  <Override PartName="/ppt/tags/tag3.xml" ContentType="application/vnd.openxmlformats-officedocument.presentationml.tags+xml"/>
  <Override PartName="/ppt/tags/tag6.xml" ContentType="application/vnd.openxmlformats-officedocument.presentationml.tags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9.xml" ContentType="application/vnd.openxmlformats-officedocument.presentationml.tags+xml"/>
  <Override PartName="/ppt/tags/tag13.xml" ContentType="application/vnd.openxmlformats-officedocument.presentationml.tags+xml"/>
  <Override PartName="/ppt/tags/tag18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9.xml" ContentType="application/vnd.openxmlformats-officedocument.presentationml.tags+xml"/>
  <Override PartName="/ppt/tags/tag8.xml" ContentType="application/vnd.openxmlformats-officedocument.presentationml.tags+xml"/>
  <Override PartName="/ppt/tags/tag16.xml" ContentType="application/vnd.openxmlformats-officedocument.presentationml.tag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docProps/core.xml" ContentType="application/vnd.openxmlformats-package.core-properties+xml"/>
  <Override PartName="/customXml/itemProps4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3">
  <p:sldMasterIdLst>
    <p:sldMasterId id="2147483675" r:id="rId4"/>
    <p:sldMasterId id="2147483909" r:id="rId5"/>
    <p:sldMasterId id="2147483922" r:id="rId6"/>
  </p:sldMasterIdLst>
  <p:notesMasterIdLst>
    <p:notesMasterId r:id="rId11"/>
  </p:notesMasterIdLst>
  <p:handoutMasterIdLst>
    <p:handoutMasterId r:id="rId12"/>
  </p:handoutMasterIdLst>
  <p:sldIdLst>
    <p:sldId id="307" r:id="rId7"/>
    <p:sldId id="308" r:id="rId8"/>
    <p:sldId id="306" r:id="rId9"/>
    <p:sldId id="309" r:id="rId10"/>
  </p:sldIdLst>
  <p:sldSz cx="9906000" cy="6858000" type="A4"/>
  <p:notesSz cx="6797675" cy="9872663"/>
  <p:custDataLst>
    <p:tags r:id="rId13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521415D9-36F7-43E2-AB2F-B90AF26B5E84}">
      <p14:sectionLst xmlns:p14="http://schemas.microsoft.com/office/powerpoint/2010/main">
        <p14:section name="Default Section" id="{1D5D1712-E970-4862-95D6-B86716591034}">
          <p14:sldIdLst>
            <p14:sldId id="307"/>
            <p14:sldId id="308"/>
            <p14:sldId id="306"/>
            <p14:sldId id="309"/>
          </p14:sldIdLst>
        </p14:section>
        <p14:section name="Untitled Section" id="{26F878A0-9A37-44A9-970D-9E8D10E3051D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708">
          <p15:clr>
            <a:srgbClr val="A4A3A4"/>
          </p15:clr>
        </p15:guide>
        <p15:guide id="2" orient="horz" pos="4065">
          <p15:clr>
            <a:srgbClr val="A4A3A4"/>
          </p15:clr>
        </p15:guide>
        <p15:guide id="3" pos="217">
          <p15:clr>
            <a:srgbClr val="A4A3A4"/>
          </p15:clr>
        </p15:guide>
        <p15:guide id="4" pos="602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9">
          <p15:clr>
            <a:srgbClr val="A4A3A4"/>
          </p15:clr>
        </p15:guide>
        <p15:guide id="2" pos="2142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ACHAN" initials="W" lastIdx="0" clrIdx="0"/>
  <p:cmAuthor id="1" name="evsteenb" initials="e" lastIdx="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3943A5"/>
    <a:srgbClr val="FF6600"/>
    <a:srgbClr val="2C3581"/>
    <a:srgbClr val="5761C5"/>
    <a:srgbClr val="3D48B1"/>
    <a:srgbClr val="00B0F0"/>
    <a:srgbClr val="00AEEF"/>
    <a:srgbClr val="C6460C"/>
    <a:srgbClr val="F268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530" autoAdjust="0"/>
    <p:restoredTop sz="95326" autoAdjust="0"/>
  </p:normalViewPr>
  <p:slideViewPr>
    <p:cSldViewPr snapToObjects="1">
      <p:cViewPr varScale="1">
        <p:scale>
          <a:sx n="94" d="100"/>
          <a:sy n="94" d="100"/>
        </p:scale>
        <p:origin x="1200" y="60"/>
      </p:cViewPr>
      <p:guideLst>
        <p:guide orient="horz" pos="708"/>
        <p:guide orient="horz" pos="4065"/>
        <p:guide pos="217"/>
        <p:guide pos="602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72" d="100"/>
          <a:sy n="72" d="100"/>
        </p:scale>
        <p:origin x="-1548" y="-102"/>
      </p:cViewPr>
      <p:guideLst>
        <p:guide orient="horz" pos="3109"/>
        <p:guide pos="2142"/>
      </p:guideLst>
    </p:cSldViewPr>
  </p:notes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tags" Target="tags/tag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handoutMaster" Target="handoutMasters/handoutMaster1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openxmlformats.org/officeDocument/2006/relationships/customXml" Target="../customXml/item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https://troom-x.capgemini.com/sites/odip/Shared%20Documents/B.%20Operational%20Documentation/Service%202/WP1%20Landscaping%20and%20peer%20learning/Task%201%20-%20Landscaping/2017/04%20Excel%20scoring/Spiders/Slovakia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https://troom-x.capgemini.com/sites/odip/Shared%20Documents/B.%20Operational%20Documentation/Service%202/WP1%20Landscaping%20and%20peer%20learning/Task%201%20-%20Landscaping/2017/04%20Excel%20scoring/Spiders/Slovakia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https://troom-x.capgemini.com/sites/odip/Shared%20Documents/B.%20Operational%20Documentation/Service%202/WP1%20Landscaping%20and%20peer%20learning/Task%201%20-%20Landscaping/2017/04%20Excel%20scoring/Spiders/Slovakia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https://troom-x.capgemini.com/sites/odip/Shared%20Documents/B.%20Operational%20Documentation/Service%202/WP1%20Landscaping%20and%20peer%20learning/Task%201%20-%20Landscaping/2017/04%20Excel%20scoring/Spiders/Slovakia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Pt>
            <c:idx val="0"/>
            <c:bubble3D val="0"/>
            <c:spPr>
              <a:solidFill>
                <a:srgbClr val="5761C5"/>
              </a:solidFill>
              <a:ln>
                <a:solidFill>
                  <a:schemeClr val="tx1"/>
                </a:solidFill>
              </a:ln>
            </c:spPr>
          </c:dPt>
          <c:dPt>
            <c:idx val="1"/>
            <c:bubble3D val="0"/>
            <c:spPr>
              <a:noFill/>
              <a:ln>
                <a:solidFill>
                  <a:schemeClr val="tx1"/>
                </a:solidFill>
              </a:ln>
            </c:spPr>
          </c:dPt>
          <c:dLbls>
            <c:delete val="1"/>
          </c:dLbls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81</c:v>
                </c:pt>
                <c:pt idx="1">
                  <c:v>19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zero"/>
    <c:showDLblsOverMax val="0"/>
  </c:chart>
  <c:txPr>
    <a:bodyPr/>
    <a:lstStyle/>
    <a:p>
      <a:pPr>
        <a:defRPr sz="1800"/>
      </a:pPr>
      <a:endParaRPr lang="nl-NL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radarChart>
        <c:radarStyle val="marker"/>
        <c:varyColors val="0"/>
        <c:ser>
          <c:idx val="0"/>
          <c:order val="0"/>
          <c:spPr>
            <a:ln w="285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[Slovakia.xlsx]Spiders!$P$2:$P$4</c:f>
              <c:strCache>
                <c:ptCount val="3"/>
                <c:pt idx="0">
                  <c:v>Political</c:v>
                </c:pt>
                <c:pt idx="1">
                  <c:v>Social</c:v>
                </c:pt>
                <c:pt idx="2">
                  <c:v>Economic</c:v>
                </c:pt>
              </c:strCache>
            </c:strRef>
          </c:cat>
          <c:val>
            <c:numRef>
              <c:f>[Slovakia.xlsx]Spiders!$S$2:$S$4</c:f>
              <c:numCache>
                <c:formatCode>0</c:formatCode>
                <c:ptCount val="3"/>
                <c:pt idx="0">
                  <c:v>100</c:v>
                </c:pt>
                <c:pt idx="1">
                  <c:v>0</c:v>
                </c:pt>
                <c:pt idx="2">
                  <c:v>41.666666666666671</c:v>
                </c:pt>
              </c:numCache>
            </c:numRef>
          </c:val>
        </c:ser>
        <c:ser>
          <c:idx val="1"/>
          <c:order val="1"/>
          <c:spPr>
            <a:ln w="28575" cap="rnd">
              <a:noFill/>
              <a:round/>
            </a:ln>
            <a:effectLst/>
          </c:spPr>
          <c:marker>
            <c:symbol val="none"/>
          </c:marker>
          <c:cat>
            <c:strRef>
              <c:f>[Slovakia.xlsx]Spiders!$P$2:$P$4</c:f>
              <c:strCache>
                <c:ptCount val="3"/>
                <c:pt idx="0">
                  <c:v>Political</c:v>
                </c:pt>
                <c:pt idx="1">
                  <c:v>Social</c:v>
                </c:pt>
                <c:pt idx="2">
                  <c:v>Economic</c:v>
                </c:pt>
              </c:strCache>
            </c:strRef>
          </c:cat>
          <c:val>
            <c:numRef>
              <c:f>[Slovakia.xlsx]Spiders!$T$2:$T$4</c:f>
              <c:numCache>
                <c:formatCode>0</c:formatCode>
                <c:ptCount val="3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19064024"/>
        <c:axId val="530092256"/>
      </c:radarChart>
      <c:catAx>
        <c:axId val="5190640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nl-NL"/>
          </a:p>
        </c:txPr>
        <c:crossAx val="530092256"/>
        <c:crosses val="autoZero"/>
        <c:auto val="1"/>
        <c:lblAlgn val="ctr"/>
        <c:lblOffset val="100"/>
        <c:noMultiLvlLbl val="0"/>
      </c:catAx>
      <c:valAx>
        <c:axId val="5300922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nl-NL"/>
          </a:p>
        </c:txPr>
        <c:crossAx val="519064024"/>
        <c:crosses val="autoZero"/>
        <c:crossBetween val="between"/>
        <c:majorUnit val="2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nl-NL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radarChart>
        <c:radarStyle val="marker"/>
        <c:varyColors val="0"/>
        <c:ser>
          <c:idx val="0"/>
          <c:order val="0"/>
          <c:spPr>
            <a:ln>
              <a:solidFill>
                <a:srgbClr val="FFC000"/>
              </a:solidFill>
            </a:ln>
          </c:spPr>
          <c:marker>
            <c:symbol val="none"/>
          </c:marker>
          <c:cat>
            <c:strRef>
              <c:f>'https://troom-x.capgemini.com/sites/odip/Shared Documents/B. Operational Documentation/Service 2/WP1 Landscaping and peer learning/Task 1 - Landscaping/2017/04 Excel scoring/Spiders/[Austria.xlsx]Spiders'!$B$22:$B$24</c:f>
              <c:strCache>
                <c:ptCount val="3"/>
                <c:pt idx="0">
                  <c:v>Presence Open Data Policy</c:v>
                </c:pt>
                <c:pt idx="1">
                  <c:v>Use of Open Data</c:v>
                </c:pt>
                <c:pt idx="2">
                  <c:v>Impact of Open Data</c:v>
                </c:pt>
              </c:strCache>
            </c:strRef>
          </c:cat>
          <c:val>
            <c:numRef>
              <c:f>[Slovakia.xlsx]Spiders!$J$22:$J$24</c:f>
              <c:numCache>
                <c:formatCode>0</c:formatCode>
                <c:ptCount val="3"/>
                <c:pt idx="0">
                  <c:v>69</c:v>
                </c:pt>
                <c:pt idx="1">
                  <c:v>73</c:v>
                </c:pt>
                <c:pt idx="2">
                  <c:v>90</c:v>
                </c:pt>
              </c:numCache>
            </c:numRef>
          </c:val>
        </c:ser>
        <c:ser>
          <c:idx val="1"/>
          <c:order val="1"/>
          <c:spPr>
            <a:ln>
              <a:solidFill>
                <a:srgbClr val="0070C0"/>
              </a:solidFill>
            </a:ln>
          </c:spPr>
          <c:marker>
            <c:symbol val="none"/>
          </c:marker>
          <c:cat>
            <c:strRef>
              <c:f>'https://troom-x.capgemini.com/sites/odip/Shared Documents/B. Operational Documentation/Service 2/WP1 Landscaping and peer learning/Task 1 - Landscaping/2017/04 Excel scoring/Spiders/[Austria.xlsx]Spiders'!$B$22:$B$24</c:f>
              <c:strCache>
                <c:ptCount val="3"/>
                <c:pt idx="0">
                  <c:v>Presence Open Data Policy</c:v>
                </c:pt>
                <c:pt idx="1">
                  <c:v>Use of Open Data</c:v>
                </c:pt>
                <c:pt idx="2">
                  <c:v>Impact of Open Data</c:v>
                </c:pt>
              </c:strCache>
            </c:strRef>
          </c:cat>
          <c:val>
            <c:numRef>
              <c:f>[Slovakia.xlsx]Spiders!$K$22:$K$24</c:f>
              <c:numCache>
                <c:formatCode>0</c:formatCode>
                <c:ptCount val="3"/>
                <c:pt idx="0">
                  <c:v>80.645161290322577</c:v>
                </c:pt>
                <c:pt idx="1">
                  <c:v>86.666666666666671</c:v>
                </c:pt>
                <c:pt idx="2">
                  <c:v>56.666666666666664</c:v>
                </c:pt>
              </c:numCache>
            </c:numRef>
          </c:val>
        </c:ser>
        <c:ser>
          <c:idx val="2"/>
          <c:order val="2"/>
          <c:spPr>
            <a:ln w="12700">
              <a:solidFill>
                <a:srgbClr val="D6E3FF"/>
              </a:solidFill>
            </a:ln>
          </c:spPr>
          <c:marker>
            <c:symbol val="none"/>
          </c:marker>
          <c:cat>
            <c:strRef>
              <c:f>'https://troom-x.capgemini.com/sites/odip/Shared Documents/B. Operational Documentation/Service 2/WP1 Landscaping and peer learning/Task 1 - Landscaping/2017/04 Excel scoring/Spiders/[Austria.xlsx]Spiders'!$B$22:$B$24</c:f>
              <c:strCache>
                <c:ptCount val="3"/>
                <c:pt idx="0">
                  <c:v>Presence Open Data Policy</c:v>
                </c:pt>
                <c:pt idx="1">
                  <c:v>Use of Open Data</c:v>
                </c:pt>
                <c:pt idx="2">
                  <c:v>Impact of Open Data</c:v>
                </c:pt>
              </c:strCache>
            </c:strRef>
          </c:cat>
          <c:val>
            <c:numRef>
              <c:f>'https://troom-x.capgemini.com/sites/odip/Shared Documents/B. Operational Documentation/Service 2/WP1 Landscaping and peer learning/Task 1 - Landscaping/2017/04 Excel scoring/Spiders/[Austria.xlsx]Spiders'!$E$22:$E$24</c:f>
              <c:numCache>
                <c:formatCode>General</c:formatCode>
                <c:ptCount val="3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71967048"/>
        <c:axId val="671965872"/>
      </c:radarChart>
      <c:catAx>
        <c:axId val="6719670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nl-NL"/>
          </a:p>
        </c:txPr>
        <c:crossAx val="671965872"/>
        <c:crosses val="autoZero"/>
        <c:auto val="1"/>
        <c:lblAlgn val="ctr"/>
        <c:lblOffset val="100"/>
        <c:noMultiLvlLbl val="0"/>
      </c:catAx>
      <c:valAx>
        <c:axId val="6719658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nl-NL"/>
          </a:p>
        </c:txPr>
        <c:crossAx val="671967048"/>
        <c:crosses val="autoZero"/>
        <c:crossBetween val="between"/>
        <c:majorUnit val="2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nl-NL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5761C5"/>
            </a:solidFill>
            <a:ln>
              <a:solidFill>
                <a:schemeClr val="tx1"/>
              </a:solidFill>
            </a:ln>
          </c:spPr>
          <c:dPt>
            <c:idx val="1"/>
            <c:bubble3D val="0"/>
            <c:spPr>
              <a:noFill/>
              <a:ln>
                <a:solidFill>
                  <a:schemeClr val="tx1"/>
                </a:solidFill>
              </a:ln>
            </c:spPr>
          </c:dPt>
          <c:dLbls>
            <c:delete val="1"/>
          </c:dLbls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81</c:v>
                </c:pt>
                <c:pt idx="1">
                  <c:v>19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zero"/>
    <c:showDLblsOverMax val="0"/>
  </c:chart>
  <c:txPr>
    <a:bodyPr/>
    <a:lstStyle/>
    <a:p>
      <a:pPr>
        <a:defRPr sz="1800"/>
      </a:pPr>
      <a:endParaRPr lang="nl-NL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5761C5"/>
            </a:solidFill>
            <a:ln>
              <a:solidFill>
                <a:schemeClr val="tx1"/>
              </a:solidFill>
            </a:ln>
          </c:spPr>
          <c:dPt>
            <c:idx val="1"/>
            <c:bubble3D val="0"/>
            <c:spPr>
              <a:noFill/>
              <a:ln>
                <a:solidFill>
                  <a:schemeClr val="tx1"/>
                </a:solidFill>
              </a:ln>
            </c:spPr>
          </c:dPt>
          <c:dLbls>
            <c:delete val="1"/>
          </c:dLbls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79</c:v>
                </c:pt>
                <c:pt idx="1">
                  <c:v>21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zero"/>
    <c:showDLblsOverMax val="0"/>
  </c:chart>
  <c:txPr>
    <a:bodyPr/>
    <a:lstStyle/>
    <a:p>
      <a:pPr>
        <a:defRPr sz="1800"/>
      </a:pPr>
      <a:endParaRPr lang="nl-NL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Pt>
            <c:idx val="0"/>
            <c:bubble3D val="0"/>
            <c:spPr>
              <a:solidFill>
                <a:srgbClr val="5761C5"/>
              </a:solidFill>
              <a:ln>
                <a:solidFill>
                  <a:schemeClr val="tx1"/>
                </a:solidFill>
              </a:ln>
            </c:spPr>
          </c:dPt>
          <c:dPt>
            <c:idx val="1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Lbls>
            <c:delete val="1"/>
          </c:dLbls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86</c:v>
                </c:pt>
                <c:pt idx="1">
                  <c:v>14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zero"/>
    <c:showDLblsOverMax val="0"/>
  </c:chart>
  <c:txPr>
    <a:bodyPr/>
    <a:lstStyle/>
    <a:p>
      <a:pPr>
        <a:defRPr sz="1800"/>
      </a:pPr>
      <a:endParaRPr lang="nl-NL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Pt>
            <c:idx val="0"/>
            <c:bubble3D val="0"/>
            <c:spPr>
              <a:solidFill>
                <a:srgbClr val="5761C5"/>
              </a:solidFill>
              <a:ln>
                <a:solidFill>
                  <a:schemeClr val="tx1"/>
                </a:solidFill>
              </a:ln>
            </c:spPr>
          </c:dPt>
          <c:dPt>
            <c:idx val="1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Lbls>
            <c:delete val="1"/>
          </c:dLbls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100</c:v>
                </c:pt>
                <c:pt idx="1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zero"/>
    <c:showDLblsOverMax val="0"/>
  </c:chart>
  <c:txPr>
    <a:bodyPr/>
    <a:lstStyle/>
    <a:p>
      <a:pPr>
        <a:defRPr sz="1800"/>
      </a:pPr>
      <a:endParaRPr lang="nl-NL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Pt>
            <c:idx val="0"/>
            <c:bubble3D val="0"/>
            <c:spPr>
              <a:solidFill>
                <a:srgbClr val="5761C5"/>
              </a:solidFill>
              <a:ln>
                <a:solidFill>
                  <a:schemeClr val="tx1"/>
                </a:solidFill>
              </a:ln>
            </c:spPr>
          </c:dPt>
          <c:dPt>
            <c:idx val="1"/>
            <c:bubble3D val="0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dPt>
          <c:dLbls>
            <c:delete val="1"/>
          </c:dLbls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0</c:v>
                </c:pt>
                <c:pt idx="1">
                  <c:v>100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zero"/>
    <c:showDLblsOverMax val="0"/>
  </c:chart>
  <c:txPr>
    <a:bodyPr/>
    <a:lstStyle/>
    <a:p>
      <a:pPr>
        <a:defRPr sz="1800"/>
      </a:pPr>
      <a:endParaRPr lang="nl-NL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rgbClr val="5761C5"/>
              </a:solidFill>
              <a:ln>
                <a:solidFill>
                  <a:schemeClr val="tx1"/>
                </a:solidFill>
              </a:ln>
            </c:spPr>
          </c:dPt>
          <c:dPt>
            <c:idx val="1"/>
            <c:bubble3D val="0"/>
            <c:spPr>
              <a:noFill/>
              <a:ln>
                <a:solidFill>
                  <a:schemeClr val="tx1"/>
                </a:solidFill>
              </a:ln>
            </c:spPr>
          </c:dPt>
          <c:dLbls>
            <c:delete val="1"/>
          </c:dLbls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42</c:v>
                </c:pt>
                <c:pt idx="1">
                  <c:v>58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zero"/>
    <c:showDLblsOverMax val="0"/>
  </c:chart>
  <c:spPr>
    <a:noFill/>
  </c:spPr>
  <c:txPr>
    <a:bodyPr/>
    <a:lstStyle/>
    <a:p>
      <a:pPr>
        <a:defRPr sz="1800"/>
      </a:pPr>
      <a:endParaRPr lang="nl-NL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radarChart>
        <c:radarStyle val="marker"/>
        <c:varyColors val="0"/>
        <c:ser>
          <c:idx val="0"/>
          <c:order val="0"/>
          <c:spPr>
            <a:ln w="28575" cap="rnd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</a:ln>
            <a:effectLst/>
          </c:spPr>
          <c:marker>
            <c:symbol val="none"/>
          </c:marker>
          <c:cat>
            <c:strRef>
              <c:f>[Slovakia.xlsx]Spiders!$B$2:$B$5</c:f>
              <c:strCache>
                <c:ptCount val="4"/>
                <c:pt idx="0">
                  <c:v>Presence Open Data policy</c:v>
                </c:pt>
                <c:pt idx="1">
                  <c:v>Licensing norms</c:v>
                </c:pt>
                <c:pt idx="2">
                  <c:v>National coordination</c:v>
                </c:pt>
                <c:pt idx="3">
                  <c:v>Transposition revised PSI Directive</c:v>
                </c:pt>
              </c:strCache>
            </c:strRef>
          </c:cat>
          <c:val>
            <c:numRef>
              <c:f>[Slovakia.xlsx]Spiders!$E$2:$E$5</c:f>
              <c:numCache>
                <c:formatCode>0</c:formatCode>
                <c:ptCount val="4"/>
                <c:pt idx="0">
                  <c:v>85</c:v>
                </c:pt>
                <c:pt idx="1">
                  <c:v>81.25</c:v>
                </c:pt>
                <c:pt idx="2">
                  <c:v>78.571428571428569</c:v>
                </c:pt>
                <c:pt idx="3">
                  <c:v>100</c:v>
                </c:pt>
              </c:numCache>
            </c:numRef>
          </c:val>
        </c:ser>
        <c:ser>
          <c:idx val="1"/>
          <c:order val="1"/>
          <c:spPr>
            <a:ln w="25400" cap="rnd" cmpd="sng" algn="ctr">
              <a:noFill/>
              <a:prstDash val="sysDot"/>
              <a:round/>
            </a:ln>
            <a:effectLst/>
          </c:spPr>
          <c:marker>
            <c:symbol val="none"/>
          </c:marker>
          <c:cat>
            <c:strRef>
              <c:f>[Slovakia.xlsx]Spiders!$B$2:$B$5</c:f>
              <c:strCache>
                <c:ptCount val="4"/>
                <c:pt idx="0">
                  <c:v>Presence Open Data policy</c:v>
                </c:pt>
                <c:pt idx="1">
                  <c:v>Licensing norms</c:v>
                </c:pt>
                <c:pt idx="2">
                  <c:v>National coordination</c:v>
                </c:pt>
                <c:pt idx="3">
                  <c:v>Transposition revised PSI Directive</c:v>
                </c:pt>
              </c:strCache>
            </c:strRef>
          </c:cat>
          <c:val>
            <c:numRef>
              <c:f>[Slovakia.xlsx]Spiders!$F$2:$F$5</c:f>
              <c:numCache>
                <c:formatCode>0</c:formatCode>
                <c:ptCount val="4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19061672"/>
        <c:axId val="519062064"/>
      </c:radarChart>
      <c:catAx>
        <c:axId val="5190616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nl-NL"/>
          </a:p>
        </c:txPr>
        <c:crossAx val="519062064"/>
        <c:crosses val="autoZero"/>
        <c:auto val="1"/>
        <c:lblAlgn val="ctr"/>
        <c:lblOffset val="100"/>
        <c:noMultiLvlLbl val="0"/>
      </c:catAx>
      <c:valAx>
        <c:axId val="5190620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nl-NL"/>
          </a:p>
        </c:txPr>
        <c:crossAx val="519061672"/>
        <c:crosses val="autoZero"/>
        <c:crossBetween val="between"/>
        <c:majorUnit val="2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nl-NL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radarChart>
        <c:radarStyle val="marker"/>
        <c:varyColors val="0"/>
        <c:ser>
          <c:idx val="0"/>
          <c:order val="0"/>
          <c:spPr>
            <a:ln w="285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[Slovakia.xlsx]Spiders!$I$2:$I$5</c:f>
              <c:strCache>
                <c:ptCount val="4"/>
                <c:pt idx="0">
                  <c:v>Usability</c:v>
                </c:pt>
                <c:pt idx="1">
                  <c:v>Use of data</c:v>
                </c:pt>
                <c:pt idx="2">
                  <c:v>Re-usability of data</c:v>
                </c:pt>
                <c:pt idx="3">
                  <c:v>Spread of data across domains</c:v>
                </c:pt>
              </c:strCache>
            </c:strRef>
          </c:cat>
          <c:val>
            <c:numRef>
              <c:f>[Slovakia.xlsx]Spiders!$L$2:$L$5</c:f>
              <c:numCache>
                <c:formatCode>0</c:formatCode>
                <c:ptCount val="4"/>
                <c:pt idx="0">
                  <c:v>100</c:v>
                </c:pt>
                <c:pt idx="1">
                  <c:v>80</c:v>
                </c:pt>
                <c:pt idx="2">
                  <c:v>85.714285714285708</c:v>
                </c:pt>
                <c:pt idx="3">
                  <c:v>50</c:v>
                </c:pt>
              </c:numCache>
            </c:numRef>
          </c:val>
        </c:ser>
        <c:ser>
          <c:idx val="1"/>
          <c:order val="1"/>
          <c:spPr>
            <a:ln w="28575" cap="rnd">
              <a:noFill/>
              <a:prstDash val="sysDot"/>
              <a:round/>
            </a:ln>
            <a:effectLst/>
          </c:spPr>
          <c:marker>
            <c:symbol val="none"/>
          </c:marker>
          <c:cat>
            <c:strRef>
              <c:f>[Slovakia.xlsx]Spiders!$I$2:$I$5</c:f>
              <c:strCache>
                <c:ptCount val="4"/>
                <c:pt idx="0">
                  <c:v>Usability</c:v>
                </c:pt>
                <c:pt idx="1">
                  <c:v>Use of data</c:v>
                </c:pt>
                <c:pt idx="2">
                  <c:v>Re-usability of data</c:v>
                </c:pt>
                <c:pt idx="3">
                  <c:v>Spread of data across domains</c:v>
                </c:pt>
              </c:strCache>
            </c:strRef>
          </c:cat>
          <c:val>
            <c:numRef>
              <c:f>[Slovakia.xlsx]Spiders!$M$2:$M$5</c:f>
              <c:numCache>
                <c:formatCode>0</c:formatCode>
                <c:ptCount val="4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19062848"/>
        <c:axId val="519063240"/>
      </c:radarChart>
      <c:catAx>
        <c:axId val="5190628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nl-NL"/>
          </a:p>
        </c:txPr>
        <c:crossAx val="519063240"/>
        <c:crosses val="autoZero"/>
        <c:auto val="1"/>
        <c:lblAlgn val="ctr"/>
        <c:lblOffset val="100"/>
        <c:noMultiLvlLbl val="0"/>
      </c:catAx>
      <c:valAx>
        <c:axId val="5190632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nl-NL"/>
          </a:p>
        </c:txPr>
        <c:crossAx val="519062848"/>
        <c:crosses val="autoZero"/>
        <c:crossBetween val="between"/>
        <c:majorUnit val="2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nl-NL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1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>
          <a:alpha val="50196"/>
        </a:schemeClr>
      </a:solidFill>
      <a:ln w="25400">
        <a:solidFill>
          <a:schemeClr val="phClr"/>
        </a:solidFill>
        <a:prstDash val="sysDot"/>
      </a:ln>
    </cs:spPr>
  </cs:dataPoint>
  <cs:dataPoint3D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>
          <a:alpha val="50196"/>
        </a:schemeClr>
      </a:solidFill>
      <a:ln w="25400">
        <a:solidFill>
          <a:schemeClr val="phClr"/>
        </a:solidFill>
        <a:prstDash val="sysDot"/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5400" cap="rnd" cmpd="sng" algn="ctr">
        <a:solidFill>
          <a:schemeClr val="phClr"/>
        </a:solidFill>
        <a:prstDash val="sysDot"/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Marker>
  <cs:dataPointMarkerLayout symbol="circle" size="6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00" b="1" kern="1200" cap="all" spc="15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1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EAF458E-338F-4C79-8E1F-624020FCE313}" type="datetimeFigureOut">
              <a:rPr lang="en-US"/>
              <a:pPr>
                <a:defRPr/>
              </a:pPr>
              <a:t>8/15/2017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Blank.potx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BDED720-39B0-4DAF-9C53-E753DAD284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164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1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C54B1F5-60EA-4F7B-BCF7-6B2316863496}" type="datetimeFigureOut">
              <a:rPr lang="en-GB"/>
              <a:pPr>
                <a:defRPr/>
              </a:pPr>
              <a:t>15/08/2017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23900" y="739775"/>
            <a:ext cx="53498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1" y="4689475"/>
            <a:ext cx="5438775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8E3971F-5A65-4713-8934-77774D1688B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15495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13" Type="http://schemas.openxmlformats.org/officeDocument/2006/relationships/image" Target="../media/image9.png"/><Relationship Id="rId3" Type="http://schemas.openxmlformats.org/officeDocument/2006/relationships/tags" Target="../tags/tag5.xml"/><Relationship Id="rId7" Type="http://schemas.openxmlformats.org/officeDocument/2006/relationships/image" Target="../media/image4.jpeg"/><Relationship Id="rId12" Type="http://schemas.openxmlformats.org/officeDocument/2006/relationships/image" Target="../media/image8.png"/><Relationship Id="rId17" Type="http://schemas.openxmlformats.org/officeDocument/2006/relationships/image" Target="../media/image2.png"/><Relationship Id="rId2" Type="http://schemas.openxmlformats.org/officeDocument/2006/relationships/tags" Target="../tags/tag4.xml"/><Relationship Id="rId16" Type="http://schemas.openxmlformats.org/officeDocument/2006/relationships/image" Target="../media/image12.png"/><Relationship Id="rId1" Type="http://schemas.openxmlformats.org/officeDocument/2006/relationships/vmlDrawing" Target="../drawings/vmlDrawing1.vml"/><Relationship Id="rId6" Type="http://schemas.openxmlformats.org/officeDocument/2006/relationships/slideMaster" Target="../slideMasters/slideMaster1.xml"/><Relationship Id="rId11" Type="http://schemas.openxmlformats.org/officeDocument/2006/relationships/image" Target="../media/image7.png"/><Relationship Id="rId5" Type="http://schemas.openxmlformats.org/officeDocument/2006/relationships/tags" Target="../tags/tag7.xml"/><Relationship Id="rId15" Type="http://schemas.openxmlformats.org/officeDocument/2006/relationships/image" Target="../media/image11.png"/><Relationship Id="rId10" Type="http://schemas.openxmlformats.org/officeDocument/2006/relationships/image" Target="../media/image6.jpeg"/><Relationship Id="rId4" Type="http://schemas.openxmlformats.org/officeDocument/2006/relationships/tags" Target="../tags/tag6.xml"/><Relationship Id="rId9" Type="http://schemas.openxmlformats.org/officeDocument/2006/relationships/image" Target="../media/image5.jpeg"/><Relationship Id="rId14" Type="http://schemas.openxmlformats.org/officeDocument/2006/relationships/image" Target="../media/image10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8.jpeg"/><Relationship Id="rId7" Type="http://schemas.openxmlformats.org/officeDocument/2006/relationships/image" Target="../media/image5.jpeg"/><Relationship Id="rId12" Type="http://schemas.openxmlformats.org/officeDocument/2006/relationships/image" Target="../media/image2.png"/><Relationship Id="rId2" Type="http://schemas.openxmlformats.org/officeDocument/2006/relationships/image" Target="../media/image17.w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11" Type="http://schemas.openxmlformats.org/officeDocument/2006/relationships/image" Target="../media/image8.png"/><Relationship Id="rId5" Type="http://schemas.openxmlformats.org/officeDocument/2006/relationships/image" Target="../media/image15.png"/><Relationship Id="rId10" Type="http://schemas.openxmlformats.org/officeDocument/2006/relationships/image" Target="../media/image16.jpeg"/><Relationship Id="rId4" Type="http://schemas.openxmlformats.org/officeDocument/2006/relationships/image" Target="../media/image14.emf"/><Relationship Id="rId9" Type="http://schemas.openxmlformats.org/officeDocument/2006/relationships/image" Target="../media/image7.png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11.xml"/><Relationship Id="rId7" Type="http://schemas.openxmlformats.org/officeDocument/2006/relationships/oleObject" Target="../embeddings/oleObject2.bin"/><Relationship Id="rId2" Type="http://schemas.openxmlformats.org/officeDocument/2006/relationships/tags" Target="../tags/tag10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jpeg"/><Relationship Id="rId5" Type="http://schemas.openxmlformats.org/officeDocument/2006/relationships/slideMaster" Target="../slideMasters/slideMaster2.xml"/><Relationship Id="rId4" Type="http://schemas.openxmlformats.org/officeDocument/2006/relationships/tags" Target="../tags/tag1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13.xml"/><Relationship Id="rId4" Type="http://schemas.openxmlformats.org/officeDocument/2006/relationships/image" Target="../media/image2.png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3.png"/><Relationship Id="rId7" Type="http://schemas.openxmlformats.org/officeDocument/2006/relationships/image" Target="../media/image11.png"/><Relationship Id="rId12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5.png"/><Relationship Id="rId11" Type="http://schemas.openxmlformats.org/officeDocument/2006/relationships/image" Target="../media/image16.jpeg"/><Relationship Id="rId5" Type="http://schemas.openxmlformats.org/officeDocument/2006/relationships/image" Target="../media/image14.emf"/><Relationship Id="rId10" Type="http://schemas.openxmlformats.org/officeDocument/2006/relationships/image" Target="../media/image7.png"/><Relationship Id="rId4" Type="http://schemas.openxmlformats.org/officeDocument/2006/relationships/image" Target="../media/image2.png"/><Relationship Id="rId9" Type="http://schemas.openxmlformats.org/officeDocument/2006/relationships/image" Target="../media/image6.jpe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png"/><Relationship Id="rId11" Type="http://schemas.openxmlformats.org/officeDocument/2006/relationships/image" Target="../media/image2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jpeg"/><Relationship Id="rId9" Type="http://schemas.openxmlformats.org/officeDocument/2006/relationships/image" Target="../media/image11.png"/></Relationships>
</file>

<file path=ppt/slideLayouts/_rels/slideLayout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17.xml"/><Relationship Id="rId7" Type="http://schemas.openxmlformats.org/officeDocument/2006/relationships/oleObject" Target="../embeddings/oleObject3.bin"/><Relationship Id="rId2" Type="http://schemas.openxmlformats.org/officeDocument/2006/relationships/tags" Target="../tags/tag16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4.jpeg"/><Relationship Id="rId5" Type="http://schemas.openxmlformats.org/officeDocument/2006/relationships/slideMaster" Target="../slideMasters/slideMaster3.xml"/><Relationship Id="rId4" Type="http://schemas.openxmlformats.org/officeDocument/2006/relationships/tags" Target="../tags/tag18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19.xml"/><Relationship Id="rId4" Type="http://schemas.openxmlformats.org/officeDocument/2006/relationships/image" Target="../media/image2.png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8.png"/><Relationship Id="rId11" Type="http://schemas.openxmlformats.org/officeDocument/2006/relationships/image" Target="../media/image2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jpeg"/><Relationship Id="rId9" Type="http://schemas.openxmlformats.org/officeDocument/2006/relationships/image" Target="../media/image11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28"/>
          <a:stretch>
            <a:fillRect/>
          </a:stretch>
        </p:blipFill>
        <p:spPr>
          <a:xfrm>
            <a:off x="0" y="332570"/>
            <a:ext cx="9930762" cy="6525430"/>
          </a:xfrm>
          <a:prstGeom prst="rect">
            <a:avLst/>
          </a:prstGeom>
        </p:spPr>
      </p:pic>
      <p:graphicFrame>
        <p:nvGraphicFramePr>
          <p:cNvPr id="11" name="Object 10" hidden="1"/>
          <p:cNvGraphicFramePr>
            <a:graphicFrameLocks/>
          </p:cNvGraphicFramePr>
          <p:nvPr>
            <p:custDataLst>
              <p:tags r:id="rId2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6" name="think-cell Slide" r:id="rId8" imgW="0" imgH="0" progId="">
                  <p:embed/>
                </p:oleObj>
              </mc:Choice>
              <mc:Fallback>
                <p:oleObj name="think-cell Slide" r:id="rId8" imgW="0" imgH="0" progId="">
                  <p:embed/>
                  <p:pic>
                    <p:nvPicPr>
                      <p:cNvPr id="0" name="AutoShape 37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7"/>
          <p:cNvSpPr/>
          <p:nvPr userDrawn="1">
            <p:custDataLst>
              <p:tags r:id="rId3"/>
            </p:custDataLst>
          </p:nvPr>
        </p:nvSpPr>
        <p:spPr bwMode="auto">
          <a:xfrm>
            <a:off x="-15690" y="20504"/>
            <a:ext cx="9946452" cy="3284980"/>
          </a:xfrm>
          <a:custGeom>
            <a:avLst/>
            <a:gdLst>
              <a:gd name="connsiteX0" fmla="*/ 0 w 10685085"/>
              <a:gd name="connsiteY0" fmla="*/ 0 h 684481"/>
              <a:gd name="connsiteX1" fmla="*/ 10685085 w 10685085"/>
              <a:gd name="connsiteY1" fmla="*/ 0 h 684481"/>
              <a:gd name="connsiteX2" fmla="*/ 10685085 w 10685085"/>
              <a:gd name="connsiteY2" fmla="*/ 684481 h 684481"/>
              <a:gd name="connsiteX3" fmla="*/ 0 w 10685085"/>
              <a:gd name="connsiteY3" fmla="*/ 684481 h 684481"/>
              <a:gd name="connsiteX4" fmla="*/ 0 w 10685085"/>
              <a:gd name="connsiteY4" fmla="*/ 0 h 684481"/>
              <a:gd name="connsiteX0" fmla="*/ 0 w 10685085"/>
              <a:gd name="connsiteY0" fmla="*/ 0 h 684481"/>
              <a:gd name="connsiteX1" fmla="*/ 10685085 w 10685085"/>
              <a:gd name="connsiteY1" fmla="*/ 0 h 684481"/>
              <a:gd name="connsiteX2" fmla="*/ 10685085 w 10685085"/>
              <a:gd name="connsiteY2" fmla="*/ 684481 h 684481"/>
              <a:gd name="connsiteX3" fmla="*/ 525849 w 10685085"/>
              <a:gd name="connsiteY3" fmla="*/ 678410 h 684481"/>
              <a:gd name="connsiteX4" fmla="*/ 0 w 10685085"/>
              <a:gd name="connsiteY4" fmla="*/ 684481 h 684481"/>
              <a:gd name="connsiteX5" fmla="*/ 0 w 10685085"/>
              <a:gd name="connsiteY5" fmla="*/ 0 h 684481"/>
              <a:gd name="connsiteX0" fmla="*/ 0 w 10685085"/>
              <a:gd name="connsiteY0" fmla="*/ 0 h 684481"/>
              <a:gd name="connsiteX1" fmla="*/ 10685085 w 10685085"/>
              <a:gd name="connsiteY1" fmla="*/ 0 h 684481"/>
              <a:gd name="connsiteX2" fmla="*/ 10685085 w 10685085"/>
              <a:gd name="connsiteY2" fmla="*/ 684481 h 684481"/>
              <a:gd name="connsiteX3" fmla="*/ 1063736 w 10685085"/>
              <a:gd name="connsiteY3" fmla="*/ 670939 h 684481"/>
              <a:gd name="connsiteX4" fmla="*/ 525849 w 10685085"/>
              <a:gd name="connsiteY4" fmla="*/ 678410 h 684481"/>
              <a:gd name="connsiteX5" fmla="*/ 0 w 10685085"/>
              <a:gd name="connsiteY5" fmla="*/ 684481 h 684481"/>
              <a:gd name="connsiteX6" fmla="*/ 0 w 10685085"/>
              <a:gd name="connsiteY6" fmla="*/ 0 h 684481"/>
              <a:gd name="connsiteX0" fmla="*/ 0 w 10685085"/>
              <a:gd name="connsiteY0" fmla="*/ 0 h 684481"/>
              <a:gd name="connsiteX1" fmla="*/ 10685085 w 10685085"/>
              <a:gd name="connsiteY1" fmla="*/ 0 h 684481"/>
              <a:gd name="connsiteX2" fmla="*/ 10685085 w 10685085"/>
              <a:gd name="connsiteY2" fmla="*/ 684481 h 684481"/>
              <a:gd name="connsiteX3" fmla="*/ 1063736 w 10685085"/>
              <a:gd name="connsiteY3" fmla="*/ 670939 h 684481"/>
              <a:gd name="connsiteX4" fmla="*/ 525849 w 10685085"/>
              <a:gd name="connsiteY4" fmla="*/ 678410 h 684481"/>
              <a:gd name="connsiteX5" fmla="*/ 0 w 10685085"/>
              <a:gd name="connsiteY5" fmla="*/ 684481 h 684481"/>
              <a:gd name="connsiteX6" fmla="*/ 0 w 10685085"/>
              <a:gd name="connsiteY6" fmla="*/ 0 h 684481"/>
              <a:gd name="connsiteX0" fmla="*/ 0 w 10685085"/>
              <a:gd name="connsiteY0" fmla="*/ 0 h 1022049"/>
              <a:gd name="connsiteX1" fmla="*/ 10685085 w 10685085"/>
              <a:gd name="connsiteY1" fmla="*/ 0 h 1022049"/>
              <a:gd name="connsiteX2" fmla="*/ 10685085 w 10685085"/>
              <a:gd name="connsiteY2" fmla="*/ 684481 h 1022049"/>
              <a:gd name="connsiteX3" fmla="*/ 1063736 w 10685085"/>
              <a:gd name="connsiteY3" fmla="*/ 670939 h 1022049"/>
              <a:gd name="connsiteX4" fmla="*/ 533320 w 10685085"/>
              <a:gd name="connsiteY4" fmla="*/ 1022049 h 1022049"/>
              <a:gd name="connsiteX5" fmla="*/ 0 w 10685085"/>
              <a:gd name="connsiteY5" fmla="*/ 684481 h 1022049"/>
              <a:gd name="connsiteX6" fmla="*/ 0 w 10685085"/>
              <a:gd name="connsiteY6" fmla="*/ 0 h 1022049"/>
              <a:gd name="connsiteX0" fmla="*/ 0 w 10685085"/>
              <a:gd name="connsiteY0" fmla="*/ 0 h 1022049"/>
              <a:gd name="connsiteX1" fmla="*/ 10685085 w 10685085"/>
              <a:gd name="connsiteY1" fmla="*/ 0 h 1022049"/>
              <a:gd name="connsiteX2" fmla="*/ 10685085 w 10685085"/>
              <a:gd name="connsiteY2" fmla="*/ 684481 h 1022049"/>
              <a:gd name="connsiteX3" fmla="*/ 1063736 w 10685085"/>
              <a:gd name="connsiteY3" fmla="*/ 670939 h 1022049"/>
              <a:gd name="connsiteX4" fmla="*/ 533320 w 10685085"/>
              <a:gd name="connsiteY4" fmla="*/ 1022049 h 1022049"/>
              <a:gd name="connsiteX5" fmla="*/ 0 w 10685085"/>
              <a:gd name="connsiteY5" fmla="*/ 684481 h 1022049"/>
              <a:gd name="connsiteX6" fmla="*/ 0 w 10685085"/>
              <a:gd name="connsiteY6" fmla="*/ 0 h 1022049"/>
              <a:gd name="connsiteX0" fmla="*/ 0 w 10685085"/>
              <a:gd name="connsiteY0" fmla="*/ 0 h 1022049"/>
              <a:gd name="connsiteX1" fmla="*/ 10685085 w 10685085"/>
              <a:gd name="connsiteY1" fmla="*/ 0 h 1022049"/>
              <a:gd name="connsiteX2" fmla="*/ 10685085 w 10685085"/>
              <a:gd name="connsiteY2" fmla="*/ 684481 h 1022049"/>
              <a:gd name="connsiteX3" fmla="*/ 1063736 w 10685085"/>
              <a:gd name="connsiteY3" fmla="*/ 670939 h 1022049"/>
              <a:gd name="connsiteX4" fmla="*/ 533320 w 10685085"/>
              <a:gd name="connsiteY4" fmla="*/ 1022049 h 1022049"/>
              <a:gd name="connsiteX5" fmla="*/ 0 w 10685085"/>
              <a:gd name="connsiteY5" fmla="*/ 684481 h 1022049"/>
              <a:gd name="connsiteX6" fmla="*/ 0 w 10685085"/>
              <a:gd name="connsiteY6" fmla="*/ 0 h 1022049"/>
              <a:gd name="connsiteX0" fmla="*/ 0 w 10685085"/>
              <a:gd name="connsiteY0" fmla="*/ 0 h 1022049"/>
              <a:gd name="connsiteX1" fmla="*/ 10685085 w 10685085"/>
              <a:gd name="connsiteY1" fmla="*/ 0 h 1022049"/>
              <a:gd name="connsiteX2" fmla="*/ 10685085 w 10685085"/>
              <a:gd name="connsiteY2" fmla="*/ 684481 h 1022049"/>
              <a:gd name="connsiteX3" fmla="*/ 1063736 w 10685085"/>
              <a:gd name="connsiteY3" fmla="*/ 670939 h 1022049"/>
              <a:gd name="connsiteX4" fmla="*/ 533320 w 10685085"/>
              <a:gd name="connsiteY4" fmla="*/ 1022049 h 1022049"/>
              <a:gd name="connsiteX5" fmla="*/ 0 w 10685085"/>
              <a:gd name="connsiteY5" fmla="*/ 684481 h 1022049"/>
              <a:gd name="connsiteX6" fmla="*/ 0 w 10685085"/>
              <a:gd name="connsiteY6" fmla="*/ 0 h 1022049"/>
              <a:gd name="connsiteX0" fmla="*/ 0 w 10685085"/>
              <a:gd name="connsiteY0" fmla="*/ 0 h 1022049"/>
              <a:gd name="connsiteX1" fmla="*/ 10685085 w 10685085"/>
              <a:gd name="connsiteY1" fmla="*/ 0 h 1022049"/>
              <a:gd name="connsiteX2" fmla="*/ 10685085 w 10685085"/>
              <a:gd name="connsiteY2" fmla="*/ 684481 h 1022049"/>
              <a:gd name="connsiteX3" fmla="*/ 1063736 w 10685085"/>
              <a:gd name="connsiteY3" fmla="*/ 670939 h 1022049"/>
              <a:gd name="connsiteX4" fmla="*/ 533320 w 10685085"/>
              <a:gd name="connsiteY4" fmla="*/ 1022049 h 1022049"/>
              <a:gd name="connsiteX5" fmla="*/ 0 w 10685085"/>
              <a:gd name="connsiteY5" fmla="*/ 684481 h 1022049"/>
              <a:gd name="connsiteX6" fmla="*/ 0 w 10685085"/>
              <a:gd name="connsiteY6" fmla="*/ 0 h 1022049"/>
              <a:gd name="connsiteX0" fmla="*/ 0 w 10685085"/>
              <a:gd name="connsiteY0" fmla="*/ 0 h 1022049"/>
              <a:gd name="connsiteX1" fmla="*/ 10685085 w 10685085"/>
              <a:gd name="connsiteY1" fmla="*/ 0 h 1022049"/>
              <a:gd name="connsiteX2" fmla="*/ 10685085 w 10685085"/>
              <a:gd name="connsiteY2" fmla="*/ 684481 h 1022049"/>
              <a:gd name="connsiteX3" fmla="*/ 10222758 w 10685085"/>
              <a:gd name="connsiteY3" fmla="*/ 678410 h 1022049"/>
              <a:gd name="connsiteX4" fmla="*/ 1063736 w 10685085"/>
              <a:gd name="connsiteY4" fmla="*/ 670939 h 1022049"/>
              <a:gd name="connsiteX5" fmla="*/ 533320 w 10685085"/>
              <a:gd name="connsiteY5" fmla="*/ 1022049 h 1022049"/>
              <a:gd name="connsiteX6" fmla="*/ 0 w 10685085"/>
              <a:gd name="connsiteY6" fmla="*/ 684481 h 1022049"/>
              <a:gd name="connsiteX7" fmla="*/ 0 w 10685085"/>
              <a:gd name="connsiteY7" fmla="*/ 0 h 1022049"/>
              <a:gd name="connsiteX0" fmla="*/ 0 w 10685085"/>
              <a:gd name="connsiteY0" fmla="*/ 0 h 1022049"/>
              <a:gd name="connsiteX1" fmla="*/ 10685085 w 10685085"/>
              <a:gd name="connsiteY1" fmla="*/ 0 h 1022049"/>
              <a:gd name="connsiteX2" fmla="*/ 10685085 w 10685085"/>
              <a:gd name="connsiteY2" fmla="*/ 303491 h 1022049"/>
              <a:gd name="connsiteX3" fmla="*/ 10222758 w 10685085"/>
              <a:gd name="connsiteY3" fmla="*/ 678410 h 1022049"/>
              <a:gd name="connsiteX4" fmla="*/ 1063736 w 10685085"/>
              <a:gd name="connsiteY4" fmla="*/ 670939 h 1022049"/>
              <a:gd name="connsiteX5" fmla="*/ 533320 w 10685085"/>
              <a:gd name="connsiteY5" fmla="*/ 1022049 h 1022049"/>
              <a:gd name="connsiteX6" fmla="*/ 0 w 10685085"/>
              <a:gd name="connsiteY6" fmla="*/ 684481 h 1022049"/>
              <a:gd name="connsiteX7" fmla="*/ 0 w 10685085"/>
              <a:gd name="connsiteY7" fmla="*/ 0 h 1022049"/>
              <a:gd name="connsiteX0" fmla="*/ 0 w 10685085"/>
              <a:gd name="connsiteY0" fmla="*/ 0 h 1022049"/>
              <a:gd name="connsiteX1" fmla="*/ 10685085 w 10685085"/>
              <a:gd name="connsiteY1" fmla="*/ 0 h 1022049"/>
              <a:gd name="connsiteX2" fmla="*/ 10685085 w 10685085"/>
              <a:gd name="connsiteY2" fmla="*/ 303491 h 1022049"/>
              <a:gd name="connsiteX3" fmla="*/ 10222758 w 10685085"/>
              <a:gd name="connsiteY3" fmla="*/ 678410 h 1022049"/>
              <a:gd name="connsiteX4" fmla="*/ 1063736 w 10685085"/>
              <a:gd name="connsiteY4" fmla="*/ 670939 h 1022049"/>
              <a:gd name="connsiteX5" fmla="*/ 533320 w 10685085"/>
              <a:gd name="connsiteY5" fmla="*/ 1022049 h 1022049"/>
              <a:gd name="connsiteX6" fmla="*/ 0 w 10685085"/>
              <a:gd name="connsiteY6" fmla="*/ 684481 h 1022049"/>
              <a:gd name="connsiteX7" fmla="*/ 0 w 10685085"/>
              <a:gd name="connsiteY7" fmla="*/ 0 h 1022049"/>
              <a:gd name="connsiteX0" fmla="*/ 0 w 10685085"/>
              <a:gd name="connsiteY0" fmla="*/ 0 h 1022049"/>
              <a:gd name="connsiteX1" fmla="*/ 10685085 w 10685085"/>
              <a:gd name="connsiteY1" fmla="*/ 0 h 1022049"/>
              <a:gd name="connsiteX2" fmla="*/ 10685085 w 10685085"/>
              <a:gd name="connsiteY2" fmla="*/ 303491 h 1022049"/>
              <a:gd name="connsiteX3" fmla="*/ 10222758 w 10685085"/>
              <a:gd name="connsiteY3" fmla="*/ 678410 h 1022049"/>
              <a:gd name="connsiteX4" fmla="*/ 1063736 w 10685085"/>
              <a:gd name="connsiteY4" fmla="*/ 670939 h 1022049"/>
              <a:gd name="connsiteX5" fmla="*/ 533320 w 10685085"/>
              <a:gd name="connsiteY5" fmla="*/ 1022049 h 1022049"/>
              <a:gd name="connsiteX6" fmla="*/ 0 w 10685085"/>
              <a:gd name="connsiteY6" fmla="*/ 684481 h 1022049"/>
              <a:gd name="connsiteX7" fmla="*/ 0 w 10685085"/>
              <a:gd name="connsiteY7" fmla="*/ 0 h 1022049"/>
              <a:gd name="connsiteX0" fmla="*/ 0 w 10685085"/>
              <a:gd name="connsiteY0" fmla="*/ 0 h 1022049"/>
              <a:gd name="connsiteX1" fmla="*/ 10685085 w 10685085"/>
              <a:gd name="connsiteY1" fmla="*/ 0 h 1022049"/>
              <a:gd name="connsiteX2" fmla="*/ 10685085 w 10685085"/>
              <a:gd name="connsiteY2" fmla="*/ 303491 h 1022049"/>
              <a:gd name="connsiteX3" fmla="*/ 10222758 w 10685085"/>
              <a:gd name="connsiteY3" fmla="*/ 678410 h 1022049"/>
              <a:gd name="connsiteX4" fmla="*/ 1063736 w 10685085"/>
              <a:gd name="connsiteY4" fmla="*/ 670939 h 1022049"/>
              <a:gd name="connsiteX5" fmla="*/ 533320 w 10685085"/>
              <a:gd name="connsiteY5" fmla="*/ 1022049 h 1022049"/>
              <a:gd name="connsiteX6" fmla="*/ 0 w 10685085"/>
              <a:gd name="connsiteY6" fmla="*/ 684481 h 1022049"/>
              <a:gd name="connsiteX7" fmla="*/ 0 w 10685085"/>
              <a:gd name="connsiteY7" fmla="*/ 0 h 1022049"/>
              <a:gd name="connsiteX0" fmla="*/ 0 w 10685085"/>
              <a:gd name="connsiteY0" fmla="*/ 0 h 1022049"/>
              <a:gd name="connsiteX1" fmla="*/ 10685085 w 10685085"/>
              <a:gd name="connsiteY1" fmla="*/ 0 h 1022049"/>
              <a:gd name="connsiteX2" fmla="*/ 10685085 w 10685085"/>
              <a:gd name="connsiteY2" fmla="*/ 303491 h 1022049"/>
              <a:gd name="connsiteX3" fmla="*/ 10222758 w 10685085"/>
              <a:gd name="connsiteY3" fmla="*/ 678410 h 1022049"/>
              <a:gd name="connsiteX4" fmla="*/ 1063736 w 10685085"/>
              <a:gd name="connsiteY4" fmla="*/ 670939 h 1022049"/>
              <a:gd name="connsiteX5" fmla="*/ 533320 w 10685085"/>
              <a:gd name="connsiteY5" fmla="*/ 1022049 h 1022049"/>
              <a:gd name="connsiteX6" fmla="*/ 0 w 10685085"/>
              <a:gd name="connsiteY6" fmla="*/ 684481 h 1022049"/>
              <a:gd name="connsiteX7" fmla="*/ 0 w 10685085"/>
              <a:gd name="connsiteY7" fmla="*/ 0 h 1022049"/>
              <a:gd name="connsiteX0" fmla="*/ 0 w 10685085"/>
              <a:gd name="connsiteY0" fmla="*/ 0 h 1022049"/>
              <a:gd name="connsiteX1" fmla="*/ 10685085 w 10685085"/>
              <a:gd name="connsiteY1" fmla="*/ 0 h 1022049"/>
              <a:gd name="connsiteX2" fmla="*/ 10685085 w 10685085"/>
              <a:gd name="connsiteY2" fmla="*/ 303491 h 1022049"/>
              <a:gd name="connsiteX3" fmla="*/ 10222758 w 10685085"/>
              <a:gd name="connsiteY3" fmla="*/ 678410 h 1022049"/>
              <a:gd name="connsiteX4" fmla="*/ 1063736 w 10685085"/>
              <a:gd name="connsiteY4" fmla="*/ 670939 h 1022049"/>
              <a:gd name="connsiteX5" fmla="*/ 533320 w 10685085"/>
              <a:gd name="connsiteY5" fmla="*/ 1022049 h 1022049"/>
              <a:gd name="connsiteX6" fmla="*/ 0 w 10685085"/>
              <a:gd name="connsiteY6" fmla="*/ 684481 h 1022049"/>
              <a:gd name="connsiteX7" fmla="*/ 0 w 10685085"/>
              <a:gd name="connsiteY7" fmla="*/ 0 h 1022049"/>
              <a:gd name="connsiteX0" fmla="*/ 0 w 10685085"/>
              <a:gd name="connsiteY0" fmla="*/ 0 h 1022049"/>
              <a:gd name="connsiteX1" fmla="*/ 10685085 w 10685085"/>
              <a:gd name="connsiteY1" fmla="*/ 0 h 1022049"/>
              <a:gd name="connsiteX2" fmla="*/ 10685085 w 10685085"/>
              <a:gd name="connsiteY2" fmla="*/ 303491 h 1022049"/>
              <a:gd name="connsiteX3" fmla="*/ 10222758 w 10685085"/>
              <a:gd name="connsiteY3" fmla="*/ 678410 h 1022049"/>
              <a:gd name="connsiteX4" fmla="*/ 1157465 w 10685085"/>
              <a:gd name="connsiteY4" fmla="*/ 670939 h 1022049"/>
              <a:gd name="connsiteX5" fmla="*/ 533320 w 10685085"/>
              <a:gd name="connsiteY5" fmla="*/ 1022049 h 1022049"/>
              <a:gd name="connsiteX6" fmla="*/ 0 w 10685085"/>
              <a:gd name="connsiteY6" fmla="*/ 684481 h 1022049"/>
              <a:gd name="connsiteX7" fmla="*/ 0 w 10685085"/>
              <a:gd name="connsiteY7" fmla="*/ 0 h 1022049"/>
              <a:gd name="connsiteX0" fmla="*/ 0 w 10685085"/>
              <a:gd name="connsiteY0" fmla="*/ 0 h 1022049"/>
              <a:gd name="connsiteX1" fmla="*/ 10685085 w 10685085"/>
              <a:gd name="connsiteY1" fmla="*/ 0 h 1022049"/>
              <a:gd name="connsiteX2" fmla="*/ 10685085 w 10685085"/>
              <a:gd name="connsiteY2" fmla="*/ 303491 h 1022049"/>
              <a:gd name="connsiteX3" fmla="*/ 10222758 w 10685085"/>
              <a:gd name="connsiteY3" fmla="*/ 678410 h 1022049"/>
              <a:gd name="connsiteX4" fmla="*/ 1157465 w 10685085"/>
              <a:gd name="connsiteY4" fmla="*/ 670939 h 1022049"/>
              <a:gd name="connsiteX5" fmla="*/ 533320 w 10685085"/>
              <a:gd name="connsiteY5" fmla="*/ 1022049 h 1022049"/>
              <a:gd name="connsiteX6" fmla="*/ 0 w 10685085"/>
              <a:gd name="connsiteY6" fmla="*/ 684481 h 1022049"/>
              <a:gd name="connsiteX7" fmla="*/ 0 w 10685085"/>
              <a:gd name="connsiteY7" fmla="*/ 0 h 1022049"/>
              <a:gd name="connsiteX0" fmla="*/ 0 w 10685085"/>
              <a:gd name="connsiteY0" fmla="*/ 0 h 1022049"/>
              <a:gd name="connsiteX1" fmla="*/ 10685085 w 10685085"/>
              <a:gd name="connsiteY1" fmla="*/ 0 h 1022049"/>
              <a:gd name="connsiteX2" fmla="*/ 10685085 w 10685085"/>
              <a:gd name="connsiteY2" fmla="*/ 303491 h 1022049"/>
              <a:gd name="connsiteX3" fmla="*/ 10222758 w 10685085"/>
              <a:gd name="connsiteY3" fmla="*/ 678410 h 1022049"/>
              <a:gd name="connsiteX4" fmla="*/ 1157465 w 10685085"/>
              <a:gd name="connsiteY4" fmla="*/ 670939 h 1022049"/>
              <a:gd name="connsiteX5" fmla="*/ 533320 w 10685085"/>
              <a:gd name="connsiteY5" fmla="*/ 1022049 h 1022049"/>
              <a:gd name="connsiteX6" fmla="*/ 23183 w 10685085"/>
              <a:gd name="connsiteY6" fmla="*/ 684481 h 1022049"/>
              <a:gd name="connsiteX7" fmla="*/ 0 w 10685085"/>
              <a:gd name="connsiteY7" fmla="*/ 0 h 1022049"/>
              <a:gd name="connsiteX0" fmla="*/ 0 w 10673494"/>
              <a:gd name="connsiteY0" fmla="*/ 5825 h 1022049"/>
              <a:gd name="connsiteX1" fmla="*/ 10673494 w 10673494"/>
              <a:gd name="connsiteY1" fmla="*/ 0 h 1022049"/>
              <a:gd name="connsiteX2" fmla="*/ 10673494 w 10673494"/>
              <a:gd name="connsiteY2" fmla="*/ 303491 h 1022049"/>
              <a:gd name="connsiteX3" fmla="*/ 10211167 w 10673494"/>
              <a:gd name="connsiteY3" fmla="*/ 678410 h 1022049"/>
              <a:gd name="connsiteX4" fmla="*/ 1145874 w 10673494"/>
              <a:gd name="connsiteY4" fmla="*/ 670939 h 1022049"/>
              <a:gd name="connsiteX5" fmla="*/ 521729 w 10673494"/>
              <a:gd name="connsiteY5" fmla="*/ 1022049 h 1022049"/>
              <a:gd name="connsiteX6" fmla="*/ 11592 w 10673494"/>
              <a:gd name="connsiteY6" fmla="*/ 684481 h 1022049"/>
              <a:gd name="connsiteX7" fmla="*/ 0 w 10673494"/>
              <a:gd name="connsiteY7" fmla="*/ 5825 h 1022049"/>
              <a:gd name="connsiteX0" fmla="*/ 0 w 10673494"/>
              <a:gd name="connsiteY0" fmla="*/ 0 h 1045351"/>
              <a:gd name="connsiteX1" fmla="*/ 10673494 w 10673494"/>
              <a:gd name="connsiteY1" fmla="*/ 23302 h 1045351"/>
              <a:gd name="connsiteX2" fmla="*/ 10673494 w 10673494"/>
              <a:gd name="connsiteY2" fmla="*/ 326793 h 1045351"/>
              <a:gd name="connsiteX3" fmla="*/ 10211167 w 10673494"/>
              <a:gd name="connsiteY3" fmla="*/ 701712 h 1045351"/>
              <a:gd name="connsiteX4" fmla="*/ 1145874 w 10673494"/>
              <a:gd name="connsiteY4" fmla="*/ 694241 h 1045351"/>
              <a:gd name="connsiteX5" fmla="*/ 521729 w 10673494"/>
              <a:gd name="connsiteY5" fmla="*/ 1045351 h 1045351"/>
              <a:gd name="connsiteX6" fmla="*/ 11592 w 10673494"/>
              <a:gd name="connsiteY6" fmla="*/ 707783 h 1045351"/>
              <a:gd name="connsiteX7" fmla="*/ 0 w 10673494"/>
              <a:gd name="connsiteY7" fmla="*/ 0 h 1045351"/>
              <a:gd name="connsiteX0" fmla="*/ 0 w 10667698"/>
              <a:gd name="connsiteY0" fmla="*/ 0 h 1027875"/>
              <a:gd name="connsiteX1" fmla="*/ 10667698 w 10667698"/>
              <a:gd name="connsiteY1" fmla="*/ 5826 h 1027875"/>
              <a:gd name="connsiteX2" fmla="*/ 10667698 w 10667698"/>
              <a:gd name="connsiteY2" fmla="*/ 309317 h 1027875"/>
              <a:gd name="connsiteX3" fmla="*/ 10205371 w 10667698"/>
              <a:gd name="connsiteY3" fmla="*/ 684236 h 1027875"/>
              <a:gd name="connsiteX4" fmla="*/ 1140078 w 10667698"/>
              <a:gd name="connsiteY4" fmla="*/ 676765 h 1027875"/>
              <a:gd name="connsiteX5" fmla="*/ 515933 w 10667698"/>
              <a:gd name="connsiteY5" fmla="*/ 1027875 h 1027875"/>
              <a:gd name="connsiteX6" fmla="*/ 5796 w 10667698"/>
              <a:gd name="connsiteY6" fmla="*/ 690307 h 1027875"/>
              <a:gd name="connsiteX7" fmla="*/ 0 w 10667698"/>
              <a:gd name="connsiteY7" fmla="*/ 0 h 1027875"/>
              <a:gd name="connsiteX0" fmla="*/ 5796 w 10661902"/>
              <a:gd name="connsiteY0" fmla="*/ 0 h 1027875"/>
              <a:gd name="connsiteX1" fmla="*/ 10661902 w 10661902"/>
              <a:gd name="connsiteY1" fmla="*/ 5826 h 1027875"/>
              <a:gd name="connsiteX2" fmla="*/ 10661902 w 10661902"/>
              <a:gd name="connsiteY2" fmla="*/ 309317 h 1027875"/>
              <a:gd name="connsiteX3" fmla="*/ 10199575 w 10661902"/>
              <a:gd name="connsiteY3" fmla="*/ 684236 h 1027875"/>
              <a:gd name="connsiteX4" fmla="*/ 1134282 w 10661902"/>
              <a:gd name="connsiteY4" fmla="*/ 676765 h 1027875"/>
              <a:gd name="connsiteX5" fmla="*/ 510137 w 10661902"/>
              <a:gd name="connsiteY5" fmla="*/ 1027875 h 1027875"/>
              <a:gd name="connsiteX6" fmla="*/ 0 w 10661902"/>
              <a:gd name="connsiteY6" fmla="*/ 690307 h 1027875"/>
              <a:gd name="connsiteX7" fmla="*/ 5796 w 10661902"/>
              <a:gd name="connsiteY7" fmla="*/ 0 h 1027875"/>
              <a:gd name="connsiteX0" fmla="*/ 1 w 10661902"/>
              <a:gd name="connsiteY0" fmla="*/ 0 h 1027875"/>
              <a:gd name="connsiteX1" fmla="*/ 10661902 w 10661902"/>
              <a:gd name="connsiteY1" fmla="*/ 5826 h 1027875"/>
              <a:gd name="connsiteX2" fmla="*/ 10661902 w 10661902"/>
              <a:gd name="connsiteY2" fmla="*/ 309317 h 1027875"/>
              <a:gd name="connsiteX3" fmla="*/ 10199575 w 10661902"/>
              <a:gd name="connsiteY3" fmla="*/ 684236 h 1027875"/>
              <a:gd name="connsiteX4" fmla="*/ 1134282 w 10661902"/>
              <a:gd name="connsiteY4" fmla="*/ 676765 h 1027875"/>
              <a:gd name="connsiteX5" fmla="*/ 510137 w 10661902"/>
              <a:gd name="connsiteY5" fmla="*/ 1027875 h 1027875"/>
              <a:gd name="connsiteX6" fmla="*/ 0 w 10661902"/>
              <a:gd name="connsiteY6" fmla="*/ 690307 h 1027875"/>
              <a:gd name="connsiteX7" fmla="*/ 1 w 10661902"/>
              <a:gd name="connsiteY7" fmla="*/ 0 h 1027875"/>
              <a:gd name="connsiteX0" fmla="*/ 1 w 10661902"/>
              <a:gd name="connsiteY0" fmla="*/ 0 h 1027875"/>
              <a:gd name="connsiteX1" fmla="*/ 10661902 w 10661902"/>
              <a:gd name="connsiteY1" fmla="*/ 5826 h 1027875"/>
              <a:gd name="connsiteX2" fmla="*/ 10661902 w 10661902"/>
              <a:gd name="connsiteY2" fmla="*/ 309317 h 1027875"/>
              <a:gd name="connsiteX3" fmla="*/ 10199575 w 10661902"/>
              <a:gd name="connsiteY3" fmla="*/ 684236 h 1027875"/>
              <a:gd name="connsiteX4" fmla="*/ 1134282 w 10661902"/>
              <a:gd name="connsiteY4" fmla="*/ 676765 h 1027875"/>
              <a:gd name="connsiteX5" fmla="*/ 560676 w 10661902"/>
              <a:gd name="connsiteY5" fmla="*/ 1027875 h 1027875"/>
              <a:gd name="connsiteX6" fmla="*/ 0 w 10661902"/>
              <a:gd name="connsiteY6" fmla="*/ 690307 h 1027875"/>
              <a:gd name="connsiteX7" fmla="*/ 1 w 10661902"/>
              <a:gd name="connsiteY7" fmla="*/ 0 h 1027875"/>
              <a:gd name="connsiteX0" fmla="*/ 1 w 10661902"/>
              <a:gd name="connsiteY0" fmla="*/ 0 h 1027875"/>
              <a:gd name="connsiteX1" fmla="*/ 10661902 w 10661902"/>
              <a:gd name="connsiteY1" fmla="*/ 5826 h 1027875"/>
              <a:gd name="connsiteX2" fmla="*/ 10661902 w 10661902"/>
              <a:gd name="connsiteY2" fmla="*/ 309317 h 1027875"/>
              <a:gd name="connsiteX3" fmla="*/ 10199575 w 10661902"/>
              <a:gd name="connsiteY3" fmla="*/ 684236 h 1027875"/>
              <a:gd name="connsiteX4" fmla="*/ 1137441 w 10661902"/>
              <a:gd name="connsiteY4" fmla="*/ 689465 h 1027875"/>
              <a:gd name="connsiteX5" fmla="*/ 560676 w 10661902"/>
              <a:gd name="connsiteY5" fmla="*/ 1027875 h 1027875"/>
              <a:gd name="connsiteX6" fmla="*/ 0 w 10661902"/>
              <a:gd name="connsiteY6" fmla="*/ 690307 h 1027875"/>
              <a:gd name="connsiteX7" fmla="*/ 1 w 10661902"/>
              <a:gd name="connsiteY7" fmla="*/ 0 h 1027875"/>
              <a:gd name="connsiteX0" fmla="*/ 1 w 10661902"/>
              <a:gd name="connsiteY0" fmla="*/ 0 h 1027875"/>
              <a:gd name="connsiteX1" fmla="*/ 10661902 w 10661902"/>
              <a:gd name="connsiteY1" fmla="*/ 5826 h 1027875"/>
              <a:gd name="connsiteX2" fmla="*/ 10661902 w 10661902"/>
              <a:gd name="connsiteY2" fmla="*/ 309317 h 1027875"/>
              <a:gd name="connsiteX3" fmla="*/ 10199575 w 10661902"/>
              <a:gd name="connsiteY3" fmla="*/ 684236 h 1027875"/>
              <a:gd name="connsiteX4" fmla="*/ 1143758 w 10661902"/>
              <a:gd name="connsiteY4" fmla="*/ 629140 h 1027875"/>
              <a:gd name="connsiteX5" fmla="*/ 560676 w 10661902"/>
              <a:gd name="connsiteY5" fmla="*/ 1027875 h 1027875"/>
              <a:gd name="connsiteX6" fmla="*/ 0 w 10661902"/>
              <a:gd name="connsiteY6" fmla="*/ 690307 h 1027875"/>
              <a:gd name="connsiteX7" fmla="*/ 1 w 10661902"/>
              <a:gd name="connsiteY7" fmla="*/ 0 h 1027875"/>
              <a:gd name="connsiteX0" fmla="*/ 1 w 10661902"/>
              <a:gd name="connsiteY0" fmla="*/ 0 h 1027875"/>
              <a:gd name="connsiteX1" fmla="*/ 10661902 w 10661902"/>
              <a:gd name="connsiteY1" fmla="*/ 5826 h 1027875"/>
              <a:gd name="connsiteX2" fmla="*/ 10661902 w 10661902"/>
              <a:gd name="connsiteY2" fmla="*/ 309317 h 1027875"/>
              <a:gd name="connsiteX3" fmla="*/ 10199575 w 10661902"/>
              <a:gd name="connsiteY3" fmla="*/ 684236 h 1027875"/>
              <a:gd name="connsiteX4" fmla="*/ 1140599 w 10661902"/>
              <a:gd name="connsiteY4" fmla="*/ 686290 h 1027875"/>
              <a:gd name="connsiteX5" fmla="*/ 560676 w 10661902"/>
              <a:gd name="connsiteY5" fmla="*/ 1027875 h 1027875"/>
              <a:gd name="connsiteX6" fmla="*/ 0 w 10661902"/>
              <a:gd name="connsiteY6" fmla="*/ 690307 h 1027875"/>
              <a:gd name="connsiteX7" fmla="*/ 1 w 10661902"/>
              <a:gd name="connsiteY7" fmla="*/ 0 h 1027875"/>
              <a:gd name="connsiteX0" fmla="*/ 1 w 10661902"/>
              <a:gd name="connsiteY0" fmla="*/ 0 h 1027875"/>
              <a:gd name="connsiteX1" fmla="*/ 10661902 w 10661902"/>
              <a:gd name="connsiteY1" fmla="*/ 5826 h 1027875"/>
              <a:gd name="connsiteX2" fmla="*/ 10661902 w 10661902"/>
              <a:gd name="connsiteY2" fmla="*/ 309317 h 1027875"/>
              <a:gd name="connsiteX3" fmla="*/ 10199575 w 10661902"/>
              <a:gd name="connsiteY3" fmla="*/ 684236 h 1027875"/>
              <a:gd name="connsiteX4" fmla="*/ 1140599 w 10661902"/>
              <a:gd name="connsiteY4" fmla="*/ 686290 h 1027875"/>
              <a:gd name="connsiteX5" fmla="*/ 560676 w 10661902"/>
              <a:gd name="connsiteY5" fmla="*/ 1027875 h 1027875"/>
              <a:gd name="connsiteX6" fmla="*/ 0 w 10661902"/>
              <a:gd name="connsiteY6" fmla="*/ 690307 h 1027875"/>
              <a:gd name="connsiteX7" fmla="*/ 1 w 10661902"/>
              <a:gd name="connsiteY7" fmla="*/ 0 h 1027875"/>
              <a:gd name="connsiteX0" fmla="*/ 1 w 10661902"/>
              <a:gd name="connsiteY0" fmla="*/ 0 h 1027875"/>
              <a:gd name="connsiteX1" fmla="*/ 10661902 w 10661902"/>
              <a:gd name="connsiteY1" fmla="*/ 5826 h 1027875"/>
              <a:gd name="connsiteX2" fmla="*/ 10661902 w 10661902"/>
              <a:gd name="connsiteY2" fmla="*/ 309317 h 1027875"/>
              <a:gd name="connsiteX3" fmla="*/ 10199575 w 10661902"/>
              <a:gd name="connsiteY3" fmla="*/ 684236 h 1027875"/>
              <a:gd name="connsiteX4" fmla="*/ 1140599 w 10661902"/>
              <a:gd name="connsiteY4" fmla="*/ 686290 h 1027875"/>
              <a:gd name="connsiteX5" fmla="*/ 560676 w 10661902"/>
              <a:gd name="connsiteY5" fmla="*/ 1027875 h 1027875"/>
              <a:gd name="connsiteX6" fmla="*/ 0 w 10661902"/>
              <a:gd name="connsiteY6" fmla="*/ 690307 h 1027875"/>
              <a:gd name="connsiteX7" fmla="*/ 1 w 10661902"/>
              <a:gd name="connsiteY7" fmla="*/ 0 h 1027875"/>
              <a:gd name="connsiteX0" fmla="*/ 1 w 10661902"/>
              <a:gd name="connsiteY0" fmla="*/ 0 h 1027875"/>
              <a:gd name="connsiteX1" fmla="*/ 10661902 w 10661902"/>
              <a:gd name="connsiteY1" fmla="*/ 5826 h 1027875"/>
              <a:gd name="connsiteX2" fmla="*/ 10661902 w 10661902"/>
              <a:gd name="connsiteY2" fmla="*/ 309317 h 1027875"/>
              <a:gd name="connsiteX3" fmla="*/ 10199575 w 10661902"/>
              <a:gd name="connsiteY3" fmla="*/ 684236 h 1027875"/>
              <a:gd name="connsiteX4" fmla="*/ 1140599 w 10661902"/>
              <a:gd name="connsiteY4" fmla="*/ 686290 h 1027875"/>
              <a:gd name="connsiteX5" fmla="*/ 560676 w 10661902"/>
              <a:gd name="connsiteY5" fmla="*/ 1027875 h 1027875"/>
              <a:gd name="connsiteX6" fmla="*/ 0 w 10661902"/>
              <a:gd name="connsiteY6" fmla="*/ 690307 h 1027875"/>
              <a:gd name="connsiteX7" fmla="*/ 1 w 10661902"/>
              <a:gd name="connsiteY7" fmla="*/ 0 h 1027875"/>
              <a:gd name="connsiteX0" fmla="*/ 1 w 10661902"/>
              <a:gd name="connsiteY0" fmla="*/ 0 h 1027875"/>
              <a:gd name="connsiteX1" fmla="*/ 10661902 w 10661902"/>
              <a:gd name="connsiteY1" fmla="*/ 5826 h 1027875"/>
              <a:gd name="connsiteX2" fmla="*/ 10661902 w 10661902"/>
              <a:gd name="connsiteY2" fmla="*/ 309317 h 1027875"/>
              <a:gd name="connsiteX3" fmla="*/ 10199575 w 10661902"/>
              <a:gd name="connsiteY3" fmla="*/ 684236 h 1027875"/>
              <a:gd name="connsiteX4" fmla="*/ 1140599 w 10661902"/>
              <a:gd name="connsiteY4" fmla="*/ 686290 h 1027875"/>
              <a:gd name="connsiteX5" fmla="*/ 560676 w 10661902"/>
              <a:gd name="connsiteY5" fmla="*/ 1027875 h 1027875"/>
              <a:gd name="connsiteX6" fmla="*/ 0 w 10661902"/>
              <a:gd name="connsiteY6" fmla="*/ 690307 h 1027875"/>
              <a:gd name="connsiteX7" fmla="*/ 1 w 10661902"/>
              <a:gd name="connsiteY7" fmla="*/ 0 h 1027875"/>
              <a:gd name="connsiteX0" fmla="*/ 0 w 10661901"/>
              <a:gd name="connsiteY0" fmla="*/ 0 h 1027875"/>
              <a:gd name="connsiteX1" fmla="*/ 10661901 w 10661901"/>
              <a:gd name="connsiteY1" fmla="*/ 5826 h 1027875"/>
              <a:gd name="connsiteX2" fmla="*/ 10661901 w 10661901"/>
              <a:gd name="connsiteY2" fmla="*/ 309317 h 1027875"/>
              <a:gd name="connsiteX3" fmla="*/ 10199574 w 10661901"/>
              <a:gd name="connsiteY3" fmla="*/ 684236 h 1027875"/>
              <a:gd name="connsiteX4" fmla="*/ 1140598 w 10661901"/>
              <a:gd name="connsiteY4" fmla="*/ 686290 h 1027875"/>
              <a:gd name="connsiteX5" fmla="*/ 560675 w 10661901"/>
              <a:gd name="connsiteY5" fmla="*/ 1027875 h 1027875"/>
              <a:gd name="connsiteX6" fmla="*/ 3158 w 10661901"/>
              <a:gd name="connsiteY6" fmla="*/ 674432 h 1027875"/>
              <a:gd name="connsiteX7" fmla="*/ 0 w 10661901"/>
              <a:gd name="connsiteY7" fmla="*/ 0 h 1027875"/>
              <a:gd name="connsiteX0" fmla="*/ 0 w 10661901"/>
              <a:gd name="connsiteY0" fmla="*/ 0 h 1027875"/>
              <a:gd name="connsiteX1" fmla="*/ 10661901 w 10661901"/>
              <a:gd name="connsiteY1" fmla="*/ 5826 h 1027875"/>
              <a:gd name="connsiteX2" fmla="*/ 10661901 w 10661901"/>
              <a:gd name="connsiteY2" fmla="*/ 309317 h 1027875"/>
              <a:gd name="connsiteX3" fmla="*/ 10199574 w 10661901"/>
              <a:gd name="connsiteY3" fmla="*/ 684236 h 1027875"/>
              <a:gd name="connsiteX4" fmla="*/ 1140598 w 10661901"/>
              <a:gd name="connsiteY4" fmla="*/ 686290 h 1027875"/>
              <a:gd name="connsiteX5" fmla="*/ 560675 w 10661901"/>
              <a:gd name="connsiteY5" fmla="*/ 1027875 h 1027875"/>
              <a:gd name="connsiteX6" fmla="*/ 3158 w 10661901"/>
              <a:gd name="connsiteY6" fmla="*/ 683957 h 1027875"/>
              <a:gd name="connsiteX7" fmla="*/ 0 w 10661901"/>
              <a:gd name="connsiteY7" fmla="*/ 0 h 1027875"/>
              <a:gd name="connsiteX0" fmla="*/ 0 w 10710088"/>
              <a:gd name="connsiteY0" fmla="*/ 0 h 1027875"/>
              <a:gd name="connsiteX1" fmla="*/ 10661901 w 10710088"/>
              <a:gd name="connsiteY1" fmla="*/ 5826 h 1027875"/>
              <a:gd name="connsiteX2" fmla="*/ 10661901 w 10710088"/>
              <a:gd name="connsiteY2" fmla="*/ 309317 h 1027875"/>
              <a:gd name="connsiteX3" fmla="*/ 10668871 w 10710088"/>
              <a:gd name="connsiteY3" fmla="*/ 684236 h 1027875"/>
              <a:gd name="connsiteX4" fmla="*/ 1140598 w 10710088"/>
              <a:gd name="connsiteY4" fmla="*/ 686290 h 1027875"/>
              <a:gd name="connsiteX5" fmla="*/ 560675 w 10710088"/>
              <a:gd name="connsiteY5" fmla="*/ 1027875 h 1027875"/>
              <a:gd name="connsiteX6" fmla="*/ 3158 w 10710088"/>
              <a:gd name="connsiteY6" fmla="*/ 683957 h 1027875"/>
              <a:gd name="connsiteX7" fmla="*/ 0 w 10710088"/>
              <a:gd name="connsiteY7" fmla="*/ 0 h 1027875"/>
              <a:gd name="connsiteX0" fmla="*/ 0 w 10668871"/>
              <a:gd name="connsiteY0" fmla="*/ 0 h 1027875"/>
              <a:gd name="connsiteX1" fmla="*/ 10661901 w 10668871"/>
              <a:gd name="connsiteY1" fmla="*/ 5826 h 1027875"/>
              <a:gd name="connsiteX2" fmla="*/ 10668871 w 10668871"/>
              <a:gd name="connsiteY2" fmla="*/ 684236 h 1027875"/>
              <a:gd name="connsiteX3" fmla="*/ 1140598 w 10668871"/>
              <a:gd name="connsiteY3" fmla="*/ 686290 h 1027875"/>
              <a:gd name="connsiteX4" fmla="*/ 560675 w 10668871"/>
              <a:gd name="connsiteY4" fmla="*/ 1027875 h 1027875"/>
              <a:gd name="connsiteX5" fmla="*/ 3158 w 10668871"/>
              <a:gd name="connsiteY5" fmla="*/ 683957 h 1027875"/>
              <a:gd name="connsiteX6" fmla="*/ 0 w 10668871"/>
              <a:gd name="connsiteY6" fmla="*/ 0 h 1027875"/>
              <a:gd name="connsiteX0" fmla="*/ 0 w 10662015"/>
              <a:gd name="connsiteY0" fmla="*/ 0 h 1027875"/>
              <a:gd name="connsiteX1" fmla="*/ 10661901 w 10662015"/>
              <a:gd name="connsiteY1" fmla="*/ 5826 h 1027875"/>
              <a:gd name="connsiteX2" fmla="*/ 10632772 w 10662015"/>
              <a:gd name="connsiteY2" fmla="*/ 684236 h 1027875"/>
              <a:gd name="connsiteX3" fmla="*/ 1140598 w 10662015"/>
              <a:gd name="connsiteY3" fmla="*/ 686290 h 1027875"/>
              <a:gd name="connsiteX4" fmla="*/ 560675 w 10662015"/>
              <a:gd name="connsiteY4" fmla="*/ 1027875 h 1027875"/>
              <a:gd name="connsiteX5" fmla="*/ 3158 w 10662015"/>
              <a:gd name="connsiteY5" fmla="*/ 683957 h 1027875"/>
              <a:gd name="connsiteX6" fmla="*/ 0 w 10662015"/>
              <a:gd name="connsiteY6" fmla="*/ 0 h 1027875"/>
              <a:gd name="connsiteX0" fmla="*/ 0 w 10632772"/>
              <a:gd name="connsiteY0" fmla="*/ 0 h 1027875"/>
              <a:gd name="connsiteX1" fmla="*/ 10616776 w 10632772"/>
              <a:gd name="connsiteY1" fmla="*/ 559150 h 1027875"/>
              <a:gd name="connsiteX2" fmla="*/ 10632772 w 10632772"/>
              <a:gd name="connsiteY2" fmla="*/ 684236 h 1027875"/>
              <a:gd name="connsiteX3" fmla="*/ 1140598 w 10632772"/>
              <a:gd name="connsiteY3" fmla="*/ 686290 h 1027875"/>
              <a:gd name="connsiteX4" fmla="*/ 560675 w 10632772"/>
              <a:gd name="connsiteY4" fmla="*/ 1027875 h 1027875"/>
              <a:gd name="connsiteX5" fmla="*/ 3158 w 10632772"/>
              <a:gd name="connsiteY5" fmla="*/ 683957 h 1027875"/>
              <a:gd name="connsiteX6" fmla="*/ 0 w 10632772"/>
              <a:gd name="connsiteY6" fmla="*/ 0 h 1027875"/>
              <a:gd name="connsiteX0" fmla="*/ 5867 w 10629614"/>
              <a:gd name="connsiteY0" fmla="*/ 12316 h 468725"/>
              <a:gd name="connsiteX1" fmla="*/ 10613618 w 10629614"/>
              <a:gd name="connsiteY1" fmla="*/ 0 h 468725"/>
              <a:gd name="connsiteX2" fmla="*/ 10629614 w 10629614"/>
              <a:gd name="connsiteY2" fmla="*/ 125086 h 468725"/>
              <a:gd name="connsiteX3" fmla="*/ 1137440 w 10629614"/>
              <a:gd name="connsiteY3" fmla="*/ 127140 h 468725"/>
              <a:gd name="connsiteX4" fmla="*/ 557517 w 10629614"/>
              <a:gd name="connsiteY4" fmla="*/ 468725 h 468725"/>
              <a:gd name="connsiteX5" fmla="*/ 0 w 10629614"/>
              <a:gd name="connsiteY5" fmla="*/ 124807 h 468725"/>
              <a:gd name="connsiteX6" fmla="*/ 5867 w 10629614"/>
              <a:gd name="connsiteY6" fmla="*/ 12316 h 468725"/>
              <a:gd name="connsiteX0" fmla="*/ 0 w 10636382"/>
              <a:gd name="connsiteY0" fmla="*/ 12316 h 468725"/>
              <a:gd name="connsiteX1" fmla="*/ 10620386 w 10636382"/>
              <a:gd name="connsiteY1" fmla="*/ 0 h 468725"/>
              <a:gd name="connsiteX2" fmla="*/ 10636382 w 10636382"/>
              <a:gd name="connsiteY2" fmla="*/ 125086 h 468725"/>
              <a:gd name="connsiteX3" fmla="*/ 1144208 w 10636382"/>
              <a:gd name="connsiteY3" fmla="*/ 127140 h 468725"/>
              <a:gd name="connsiteX4" fmla="*/ 564285 w 10636382"/>
              <a:gd name="connsiteY4" fmla="*/ 468725 h 468725"/>
              <a:gd name="connsiteX5" fmla="*/ 6768 w 10636382"/>
              <a:gd name="connsiteY5" fmla="*/ 124807 h 468725"/>
              <a:gd name="connsiteX6" fmla="*/ 0 w 10636382"/>
              <a:gd name="connsiteY6" fmla="*/ 12316 h 468725"/>
              <a:gd name="connsiteX0" fmla="*/ 239608 w 10629614"/>
              <a:gd name="connsiteY0" fmla="*/ 21841 h 468725"/>
              <a:gd name="connsiteX1" fmla="*/ 10613618 w 10629614"/>
              <a:gd name="connsiteY1" fmla="*/ 0 h 468725"/>
              <a:gd name="connsiteX2" fmla="*/ 10629614 w 10629614"/>
              <a:gd name="connsiteY2" fmla="*/ 125086 h 468725"/>
              <a:gd name="connsiteX3" fmla="*/ 1137440 w 10629614"/>
              <a:gd name="connsiteY3" fmla="*/ 127140 h 468725"/>
              <a:gd name="connsiteX4" fmla="*/ 557517 w 10629614"/>
              <a:gd name="connsiteY4" fmla="*/ 468725 h 468725"/>
              <a:gd name="connsiteX5" fmla="*/ 0 w 10629614"/>
              <a:gd name="connsiteY5" fmla="*/ 124807 h 468725"/>
              <a:gd name="connsiteX6" fmla="*/ 239608 w 10629614"/>
              <a:gd name="connsiteY6" fmla="*/ 21841 h 468725"/>
              <a:gd name="connsiteX0" fmla="*/ 239608 w 10629614"/>
              <a:gd name="connsiteY0" fmla="*/ 21841 h 468725"/>
              <a:gd name="connsiteX1" fmla="*/ 10613618 w 10629614"/>
              <a:gd name="connsiteY1" fmla="*/ 0 h 468725"/>
              <a:gd name="connsiteX2" fmla="*/ 10629614 w 10629614"/>
              <a:gd name="connsiteY2" fmla="*/ 125086 h 468725"/>
              <a:gd name="connsiteX3" fmla="*/ 1137440 w 10629614"/>
              <a:gd name="connsiteY3" fmla="*/ 127140 h 468725"/>
              <a:gd name="connsiteX4" fmla="*/ 557517 w 10629614"/>
              <a:gd name="connsiteY4" fmla="*/ 468725 h 468725"/>
              <a:gd name="connsiteX5" fmla="*/ 0 w 10629614"/>
              <a:gd name="connsiteY5" fmla="*/ 124807 h 468725"/>
              <a:gd name="connsiteX6" fmla="*/ 239608 w 10629614"/>
              <a:gd name="connsiteY6" fmla="*/ 21841 h 468725"/>
              <a:gd name="connsiteX0" fmla="*/ 0 w 10630065"/>
              <a:gd name="connsiteY0" fmla="*/ 2791 h 468725"/>
              <a:gd name="connsiteX1" fmla="*/ 10614069 w 10630065"/>
              <a:gd name="connsiteY1" fmla="*/ 0 h 468725"/>
              <a:gd name="connsiteX2" fmla="*/ 10630065 w 10630065"/>
              <a:gd name="connsiteY2" fmla="*/ 125086 h 468725"/>
              <a:gd name="connsiteX3" fmla="*/ 1137891 w 10630065"/>
              <a:gd name="connsiteY3" fmla="*/ 127140 h 468725"/>
              <a:gd name="connsiteX4" fmla="*/ 557968 w 10630065"/>
              <a:gd name="connsiteY4" fmla="*/ 468725 h 468725"/>
              <a:gd name="connsiteX5" fmla="*/ 451 w 10630065"/>
              <a:gd name="connsiteY5" fmla="*/ 124807 h 468725"/>
              <a:gd name="connsiteX6" fmla="*/ 0 w 10630065"/>
              <a:gd name="connsiteY6" fmla="*/ 2791 h 468725"/>
              <a:gd name="connsiteX0" fmla="*/ 0 w 10630065"/>
              <a:gd name="connsiteY0" fmla="*/ 2791 h 468725"/>
              <a:gd name="connsiteX1" fmla="*/ 10614069 w 10630065"/>
              <a:gd name="connsiteY1" fmla="*/ 0 h 468725"/>
              <a:gd name="connsiteX2" fmla="*/ 10630065 w 10630065"/>
              <a:gd name="connsiteY2" fmla="*/ 125086 h 468725"/>
              <a:gd name="connsiteX3" fmla="*/ 1137891 w 10630065"/>
              <a:gd name="connsiteY3" fmla="*/ 127140 h 468725"/>
              <a:gd name="connsiteX4" fmla="*/ 557968 w 10630065"/>
              <a:gd name="connsiteY4" fmla="*/ 468725 h 468725"/>
              <a:gd name="connsiteX5" fmla="*/ 451 w 10630065"/>
              <a:gd name="connsiteY5" fmla="*/ 124807 h 468725"/>
              <a:gd name="connsiteX6" fmla="*/ 0 w 10630065"/>
              <a:gd name="connsiteY6" fmla="*/ 2791 h 468725"/>
              <a:gd name="connsiteX0" fmla="*/ 0 w 10630556"/>
              <a:gd name="connsiteY0" fmla="*/ 2791 h 468725"/>
              <a:gd name="connsiteX1" fmla="*/ 10629862 w 10630556"/>
              <a:gd name="connsiteY1" fmla="*/ 0 h 468725"/>
              <a:gd name="connsiteX2" fmla="*/ 10630065 w 10630556"/>
              <a:gd name="connsiteY2" fmla="*/ 125086 h 468725"/>
              <a:gd name="connsiteX3" fmla="*/ 1137891 w 10630556"/>
              <a:gd name="connsiteY3" fmla="*/ 127140 h 468725"/>
              <a:gd name="connsiteX4" fmla="*/ 557968 w 10630556"/>
              <a:gd name="connsiteY4" fmla="*/ 468725 h 468725"/>
              <a:gd name="connsiteX5" fmla="*/ 451 w 10630556"/>
              <a:gd name="connsiteY5" fmla="*/ 124807 h 468725"/>
              <a:gd name="connsiteX6" fmla="*/ 0 w 10630556"/>
              <a:gd name="connsiteY6" fmla="*/ 2791 h 468725"/>
              <a:gd name="connsiteX0" fmla="*/ 0 w 10630556"/>
              <a:gd name="connsiteY0" fmla="*/ 2791 h 468725"/>
              <a:gd name="connsiteX1" fmla="*/ 10629862 w 10630556"/>
              <a:gd name="connsiteY1" fmla="*/ 0 h 468725"/>
              <a:gd name="connsiteX2" fmla="*/ 10630065 w 10630556"/>
              <a:gd name="connsiteY2" fmla="*/ 125086 h 468725"/>
              <a:gd name="connsiteX3" fmla="*/ 1137891 w 10630556"/>
              <a:gd name="connsiteY3" fmla="*/ 127140 h 468725"/>
              <a:gd name="connsiteX4" fmla="*/ 557968 w 10630556"/>
              <a:gd name="connsiteY4" fmla="*/ 468725 h 468725"/>
              <a:gd name="connsiteX5" fmla="*/ 75946 w 10630556"/>
              <a:gd name="connsiteY5" fmla="*/ 125867 h 468725"/>
              <a:gd name="connsiteX6" fmla="*/ 451 w 10630556"/>
              <a:gd name="connsiteY6" fmla="*/ 124807 h 468725"/>
              <a:gd name="connsiteX7" fmla="*/ 0 w 10630556"/>
              <a:gd name="connsiteY7" fmla="*/ 2791 h 468725"/>
              <a:gd name="connsiteX0" fmla="*/ 0 w 10630556"/>
              <a:gd name="connsiteY0" fmla="*/ 2791 h 468725"/>
              <a:gd name="connsiteX1" fmla="*/ 10629862 w 10630556"/>
              <a:gd name="connsiteY1" fmla="*/ 0 h 468725"/>
              <a:gd name="connsiteX2" fmla="*/ 10630065 w 10630556"/>
              <a:gd name="connsiteY2" fmla="*/ 125086 h 468725"/>
              <a:gd name="connsiteX3" fmla="*/ 1137891 w 10630556"/>
              <a:gd name="connsiteY3" fmla="*/ 127140 h 468725"/>
              <a:gd name="connsiteX4" fmla="*/ 557968 w 10630556"/>
              <a:gd name="connsiteY4" fmla="*/ 468725 h 468725"/>
              <a:gd name="connsiteX5" fmla="*/ 75946 w 10630556"/>
              <a:gd name="connsiteY5" fmla="*/ 125867 h 468725"/>
              <a:gd name="connsiteX6" fmla="*/ 451 w 10630556"/>
              <a:gd name="connsiteY6" fmla="*/ 124807 h 468725"/>
              <a:gd name="connsiteX7" fmla="*/ 0 w 10630556"/>
              <a:gd name="connsiteY7" fmla="*/ 2791 h 468725"/>
              <a:gd name="connsiteX0" fmla="*/ 0 w 10630556"/>
              <a:gd name="connsiteY0" fmla="*/ 2791 h 468725"/>
              <a:gd name="connsiteX1" fmla="*/ 10629862 w 10630556"/>
              <a:gd name="connsiteY1" fmla="*/ 0 h 468725"/>
              <a:gd name="connsiteX2" fmla="*/ 10630065 w 10630556"/>
              <a:gd name="connsiteY2" fmla="*/ 125086 h 468725"/>
              <a:gd name="connsiteX3" fmla="*/ 1137891 w 10630556"/>
              <a:gd name="connsiteY3" fmla="*/ 127140 h 468725"/>
              <a:gd name="connsiteX4" fmla="*/ 557968 w 10630556"/>
              <a:gd name="connsiteY4" fmla="*/ 468725 h 468725"/>
              <a:gd name="connsiteX5" fmla="*/ 75946 w 10630556"/>
              <a:gd name="connsiteY5" fmla="*/ 125867 h 468725"/>
              <a:gd name="connsiteX6" fmla="*/ 451 w 10630556"/>
              <a:gd name="connsiteY6" fmla="*/ 124807 h 468725"/>
              <a:gd name="connsiteX7" fmla="*/ 0 w 10630556"/>
              <a:gd name="connsiteY7" fmla="*/ 2791 h 468725"/>
              <a:gd name="connsiteX0" fmla="*/ 782750 w 11413306"/>
              <a:gd name="connsiteY0" fmla="*/ 2791 h 468725"/>
              <a:gd name="connsiteX1" fmla="*/ 11412612 w 11413306"/>
              <a:gd name="connsiteY1" fmla="*/ 0 h 468725"/>
              <a:gd name="connsiteX2" fmla="*/ 11412815 w 11413306"/>
              <a:gd name="connsiteY2" fmla="*/ 125086 h 468725"/>
              <a:gd name="connsiteX3" fmla="*/ 1920641 w 11413306"/>
              <a:gd name="connsiteY3" fmla="*/ 127140 h 468725"/>
              <a:gd name="connsiteX4" fmla="*/ 1340718 w 11413306"/>
              <a:gd name="connsiteY4" fmla="*/ 468725 h 468725"/>
              <a:gd name="connsiteX5" fmla="*/ 858696 w 11413306"/>
              <a:gd name="connsiteY5" fmla="*/ 125867 h 468725"/>
              <a:gd name="connsiteX6" fmla="*/ 782750 w 11413306"/>
              <a:gd name="connsiteY6" fmla="*/ 2791 h 468725"/>
              <a:gd name="connsiteX0" fmla="*/ 802813 w 11357561"/>
              <a:gd name="connsiteY0" fmla="*/ 2791 h 468725"/>
              <a:gd name="connsiteX1" fmla="*/ 11356867 w 11357561"/>
              <a:gd name="connsiteY1" fmla="*/ 0 h 468725"/>
              <a:gd name="connsiteX2" fmla="*/ 11357070 w 11357561"/>
              <a:gd name="connsiteY2" fmla="*/ 125086 h 468725"/>
              <a:gd name="connsiteX3" fmla="*/ 1864896 w 11357561"/>
              <a:gd name="connsiteY3" fmla="*/ 127140 h 468725"/>
              <a:gd name="connsiteX4" fmla="*/ 1284973 w 11357561"/>
              <a:gd name="connsiteY4" fmla="*/ 468725 h 468725"/>
              <a:gd name="connsiteX5" fmla="*/ 802951 w 11357561"/>
              <a:gd name="connsiteY5" fmla="*/ 125867 h 468725"/>
              <a:gd name="connsiteX6" fmla="*/ 802813 w 11357561"/>
              <a:gd name="connsiteY6" fmla="*/ 2791 h 468725"/>
              <a:gd name="connsiteX0" fmla="*/ 341552 w 10896300"/>
              <a:gd name="connsiteY0" fmla="*/ 2791 h 468725"/>
              <a:gd name="connsiteX1" fmla="*/ 10895606 w 10896300"/>
              <a:gd name="connsiteY1" fmla="*/ 0 h 468725"/>
              <a:gd name="connsiteX2" fmla="*/ 10895809 w 10896300"/>
              <a:gd name="connsiteY2" fmla="*/ 125086 h 468725"/>
              <a:gd name="connsiteX3" fmla="*/ 1403635 w 10896300"/>
              <a:gd name="connsiteY3" fmla="*/ 127140 h 468725"/>
              <a:gd name="connsiteX4" fmla="*/ 823712 w 10896300"/>
              <a:gd name="connsiteY4" fmla="*/ 468725 h 468725"/>
              <a:gd name="connsiteX5" fmla="*/ 341690 w 10896300"/>
              <a:gd name="connsiteY5" fmla="*/ 125867 h 468725"/>
              <a:gd name="connsiteX6" fmla="*/ 341552 w 10896300"/>
              <a:gd name="connsiteY6" fmla="*/ 2791 h 468725"/>
              <a:gd name="connsiteX0" fmla="*/ 41143 w 10595891"/>
              <a:gd name="connsiteY0" fmla="*/ 2791 h 468725"/>
              <a:gd name="connsiteX1" fmla="*/ 10595197 w 10595891"/>
              <a:gd name="connsiteY1" fmla="*/ 0 h 468725"/>
              <a:gd name="connsiteX2" fmla="*/ 10595400 w 10595891"/>
              <a:gd name="connsiteY2" fmla="*/ 125086 h 468725"/>
              <a:gd name="connsiteX3" fmla="*/ 1103226 w 10595891"/>
              <a:gd name="connsiteY3" fmla="*/ 127140 h 468725"/>
              <a:gd name="connsiteX4" fmla="*/ 523303 w 10595891"/>
              <a:gd name="connsiteY4" fmla="*/ 468725 h 468725"/>
              <a:gd name="connsiteX5" fmla="*/ 41281 w 10595891"/>
              <a:gd name="connsiteY5" fmla="*/ 125867 h 468725"/>
              <a:gd name="connsiteX6" fmla="*/ 41143 w 10595891"/>
              <a:gd name="connsiteY6" fmla="*/ 2791 h 468725"/>
              <a:gd name="connsiteX0" fmla="*/ 433 w 10555181"/>
              <a:gd name="connsiteY0" fmla="*/ 2791 h 468725"/>
              <a:gd name="connsiteX1" fmla="*/ 10554487 w 10555181"/>
              <a:gd name="connsiteY1" fmla="*/ 0 h 468725"/>
              <a:gd name="connsiteX2" fmla="*/ 10554690 w 10555181"/>
              <a:gd name="connsiteY2" fmla="*/ 125086 h 468725"/>
              <a:gd name="connsiteX3" fmla="*/ 1062516 w 10555181"/>
              <a:gd name="connsiteY3" fmla="*/ 127140 h 468725"/>
              <a:gd name="connsiteX4" fmla="*/ 482593 w 10555181"/>
              <a:gd name="connsiteY4" fmla="*/ 468725 h 468725"/>
              <a:gd name="connsiteX5" fmla="*/ 571 w 10555181"/>
              <a:gd name="connsiteY5" fmla="*/ 125867 h 468725"/>
              <a:gd name="connsiteX6" fmla="*/ 433 w 10555181"/>
              <a:gd name="connsiteY6" fmla="*/ 2791 h 468725"/>
              <a:gd name="connsiteX0" fmla="*/ 433 w 10555181"/>
              <a:gd name="connsiteY0" fmla="*/ 2791 h 468725"/>
              <a:gd name="connsiteX1" fmla="*/ 10554487 w 10555181"/>
              <a:gd name="connsiteY1" fmla="*/ 0 h 468725"/>
              <a:gd name="connsiteX2" fmla="*/ 10554690 w 10555181"/>
              <a:gd name="connsiteY2" fmla="*/ 125086 h 468725"/>
              <a:gd name="connsiteX3" fmla="*/ 1062516 w 10555181"/>
              <a:gd name="connsiteY3" fmla="*/ 127140 h 468725"/>
              <a:gd name="connsiteX4" fmla="*/ 482593 w 10555181"/>
              <a:gd name="connsiteY4" fmla="*/ 468725 h 468725"/>
              <a:gd name="connsiteX5" fmla="*/ 571 w 10555181"/>
              <a:gd name="connsiteY5" fmla="*/ 125867 h 468725"/>
              <a:gd name="connsiteX6" fmla="*/ 433 w 10555181"/>
              <a:gd name="connsiteY6" fmla="*/ 2791 h 468725"/>
              <a:gd name="connsiteX0" fmla="*/ 433 w 10555181"/>
              <a:gd name="connsiteY0" fmla="*/ 2791 h 468725"/>
              <a:gd name="connsiteX1" fmla="*/ 10554487 w 10555181"/>
              <a:gd name="connsiteY1" fmla="*/ 0 h 468725"/>
              <a:gd name="connsiteX2" fmla="*/ 10554690 w 10555181"/>
              <a:gd name="connsiteY2" fmla="*/ 125086 h 468725"/>
              <a:gd name="connsiteX3" fmla="*/ 1062516 w 10555181"/>
              <a:gd name="connsiteY3" fmla="*/ 127140 h 468725"/>
              <a:gd name="connsiteX4" fmla="*/ 482593 w 10555181"/>
              <a:gd name="connsiteY4" fmla="*/ 468725 h 468725"/>
              <a:gd name="connsiteX5" fmla="*/ 571 w 10555181"/>
              <a:gd name="connsiteY5" fmla="*/ 125867 h 468725"/>
              <a:gd name="connsiteX6" fmla="*/ 433 w 10555181"/>
              <a:gd name="connsiteY6" fmla="*/ 2791 h 468725"/>
              <a:gd name="connsiteX0" fmla="*/ 433 w 10555181"/>
              <a:gd name="connsiteY0" fmla="*/ 2791 h 468725"/>
              <a:gd name="connsiteX1" fmla="*/ 10554487 w 10555181"/>
              <a:gd name="connsiteY1" fmla="*/ 0 h 468725"/>
              <a:gd name="connsiteX2" fmla="*/ 10554690 w 10555181"/>
              <a:gd name="connsiteY2" fmla="*/ 125086 h 468725"/>
              <a:gd name="connsiteX3" fmla="*/ 1062516 w 10555181"/>
              <a:gd name="connsiteY3" fmla="*/ 127140 h 468725"/>
              <a:gd name="connsiteX4" fmla="*/ 482593 w 10555181"/>
              <a:gd name="connsiteY4" fmla="*/ 468725 h 468725"/>
              <a:gd name="connsiteX5" fmla="*/ 571 w 10555181"/>
              <a:gd name="connsiteY5" fmla="*/ 125867 h 468725"/>
              <a:gd name="connsiteX6" fmla="*/ 433 w 10555181"/>
              <a:gd name="connsiteY6" fmla="*/ 2791 h 468725"/>
              <a:gd name="connsiteX0" fmla="*/ 433 w 10555181"/>
              <a:gd name="connsiteY0" fmla="*/ 2791 h 468725"/>
              <a:gd name="connsiteX1" fmla="*/ 10554487 w 10555181"/>
              <a:gd name="connsiteY1" fmla="*/ 0 h 468725"/>
              <a:gd name="connsiteX2" fmla="*/ 10554690 w 10555181"/>
              <a:gd name="connsiteY2" fmla="*/ 125086 h 468725"/>
              <a:gd name="connsiteX3" fmla="*/ 1062516 w 10555181"/>
              <a:gd name="connsiteY3" fmla="*/ 127140 h 468725"/>
              <a:gd name="connsiteX4" fmla="*/ 482593 w 10555181"/>
              <a:gd name="connsiteY4" fmla="*/ 468725 h 468725"/>
              <a:gd name="connsiteX5" fmla="*/ 571 w 10555181"/>
              <a:gd name="connsiteY5" fmla="*/ 125867 h 468725"/>
              <a:gd name="connsiteX6" fmla="*/ 433 w 10555181"/>
              <a:gd name="connsiteY6" fmla="*/ 2791 h 468725"/>
              <a:gd name="connsiteX0" fmla="*/ 433 w 10555181"/>
              <a:gd name="connsiteY0" fmla="*/ 2791 h 468725"/>
              <a:gd name="connsiteX1" fmla="*/ 10554487 w 10555181"/>
              <a:gd name="connsiteY1" fmla="*/ 0 h 468725"/>
              <a:gd name="connsiteX2" fmla="*/ 10554690 w 10555181"/>
              <a:gd name="connsiteY2" fmla="*/ 125086 h 468725"/>
              <a:gd name="connsiteX3" fmla="*/ 1062516 w 10555181"/>
              <a:gd name="connsiteY3" fmla="*/ 127140 h 468725"/>
              <a:gd name="connsiteX4" fmla="*/ 482593 w 10555181"/>
              <a:gd name="connsiteY4" fmla="*/ 468725 h 468725"/>
              <a:gd name="connsiteX5" fmla="*/ 571 w 10555181"/>
              <a:gd name="connsiteY5" fmla="*/ 125867 h 468725"/>
              <a:gd name="connsiteX6" fmla="*/ 433 w 10555181"/>
              <a:gd name="connsiteY6" fmla="*/ 2791 h 468725"/>
              <a:gd name="connsiteX0" fmla="*/ 433 w 10555181"/>
              <a:gd name="connsiteY0" fmla="*/ 2791 h 468725"/>
              <a:gd name="connsiteX1" fmla="*/ 10554487 w 10555181"/>
              <a:gd name="connsiteY1" fmla="*/ 0 h 468725"/>
              <a:gd name="connsiteX2" fmla="*/ 10554690 w 10555181"/>
              <a:gd name="connsiteY2" fmla="*/ 125086 h 468725"/>
              <a:gd name="connsiteX3" fmla="*/ 1062516 w 10555181"/>
              <a:gd name="connsiteY3" fmla="*/ 127140 h 468725"/>
              <a:gd name="connsiteX4" fmla="*/ 482593 w 10555181"/>
              <a:gd name="connsiteY4" fmla="*/ 468725 h 468725"/>
              <a:gd name="connsiteX5" fmla="*/ 571 w 10555181"/>
              <a:gd name="connsiteY5" fmla="*/ 125867 h 468725"/>
              <a:gd name="connsiteX6" fmla="*/ 433 w 10555181"/>
              <a:gd name="connsiteY6" fmla="*/ 2791 h 468725"/>
              <a:gd name="connsiteX0" fmla="*/ 433 w 10555181"/>
              <a:gd name="connsiteY0" fmla="*/ 2791 h 468725"/>
              <a:gd name="connsiteX1" fmla="*/ 10554487 w 10555181"/>
              <a:gd name="connsiteY1" fmla="*/ 0 h 468725"/>
              <a:gd name="connsiteX2" fmla="*/ 10554690 w 10555181"/>
              <a:gd name="connsiteY2" fmla="*/ 125086 h 468725"/>
              <a:gd name="connsiteX3" fmla="*/ 1062516 w 10555181"/>
              <a:gd name="connsiteY3" fmla="*/ 127140 h 468725"/>
              <a:gd name="connsiteX4" fmla="*/ 482593 w 10555181"/>
              <a:gd name="connsiteY4" fmla="*/ 468725 h 468725"/>
              <a:gd name="connsiteX5" fmla="*/ 571 w 10555181"/>
              <a:gd name="connsiteY5" fmla="*/ 139671 h 468725"/>
              <a:gd name="connsiteX6" fmla="*/ 433 w 10555181"/>
              <a:gd name="connsiteY6" fmla="*/ 2791 h 468725"/>
              <a:gd name="connsiteX0" fmla="*/ 433 w 10555181"/>
              <a:gd name="connsiteY0" fmla="*/ 2791 h 468725"/>
              <a:gd name="connsiteX1" fmla="*/ 10554487 w 10555181"/>
              <a:gd name="connsiteY1" fmla="*/ 0 h 468725"/>
              <a:gd name="connsiteX2" fmla="*/ 10554690 w 10555181"/>
              <a:gd name="connsiteY2" fmla="*/ 125086 h 468725"/>
              <a:gd name="connsiteX3" fmla="*/ 1062516 w 10555181"/>
              <a:gd name="connsiteY3" fmla="*/ 127140 h 468725"/>
              <a:gd name="connsiteX4" fmla="*/ 482593 w 10555181"/>
              <a:gd name="connsiteY4" fmla="*/ 468725 h 468725"/>
              <a:gd name="connsiteX5" fmla="*/ 571 w 10555181"/>
              <a:gd name="connsiteY5" fmla="*/ 139671 h 468725"/>
              <a:gd name="connsiteX6" fmla="*/ 433 w 10555181"/>
              <a:gd name="connsiteY6" fmla="*/ 2791 h 468725"/>
              <a:gd name="connsiteX0" fmla="*/ 433 w 10555181"/>
              <a:gd name="connsiteY0" fmla="*/ 2791 h 468725"/>
              <a:gd name="connsiteX1" fmla="*/ 10554487 w 10555181"/>
              <a:gd name="connsiteY1" fmla="*/ 0 h 468725"/>
              <a:gd name="connsiteX2" fmla="*/ 10554690 w 10555181"/>
              <a:gd name="connsiteY2" fmla="*/ 125086 h 468725"/>
              <a:gd name="connsiteX3" fmla="*/ 1062516 w 10555181"/>
              <a:gd name="connsiteY3" fmla="*/ 127140 h 468725"/>
              <a:gd name="connsiteX4" fmla="*/ 482593 w 10555181"/>
              <a:gd name="connsiteY4" fmla="*/ 468725 h 468725"/>
              <a:gd name="connsiteX5" fmla="*/ 571 w 10555181"/>
              <a:gd name="connsiteY5" fmla="*/ 139671 h 468725"/>
              <a:gd name="connsiteX6" fmla="*/ 433 w 10555181"/>
              <a:gd name="connsiteY6" fmla="*/ 2791 h 468725"/>
              <a:gd name="connsiteX0" fmla="*/ 433 w 10555181"/>
              <a:gd name="connsiteY0" fmla="*/ 44066 h 468725"/>
              <a:gd name="connsiteX1" fmla="*/ 10554487 w 10555181"/>
              <a:gd name="connsiteY1" fmla="*/ 0 h 468725"/>
              <a:gd name="connsiteX2" fmla="*/ 10554690 w 10555181"/>
              <a:gd name="connsiteY2" fmla="*/ 125086 h 468725"/>
              <a:gd name="connsiteX3" fmla="*/ 1062516 w 10555181"/>
              <a:gd name="connsiteY3" fmla="*/ 127140 h 468725"/>
              <a:gd name="connsiteX4" fmla="*/ 482593 w 10555181"/>
              <a:gd name="connsiteY4" fmla="*/ 468725 h 468725"/>
              <a:gd name="connsiteX5" fmla="*/ 571 w 10555181"/>
              <a:gd name="connsiteY5" fmla="*/ 139671 h 468725"/>
              <a:gd name="connsiteX6" fmla="*/ 433 w 10555181"/>
              <a:gd name="connsiteY6" fmla="*/ 44066 h 468725"/>
              <a:gd name="connsiteX0" fmla="*/ 433 w 10554690"/>
              <a:gd name="connsiteY0" fmla="*/ 5966 h 430625"/>
              <a:gd name="connsiteX1" fmla="*/ 10551351 w 10554690"/>
              <a:gd name="connsiteY1" fmla="*/ 0 h 430625"/>
              <a:gd name="connsiteX2" fmla="*/ 10554690 w 10554690"/>
              <a:gd name="connsiteY2" fmla="*/ 86986 h 430625"/>
              <a:gd name="connsiteX3" fmla="*/ 1062516 w 10554690"/>
              <a:gd name="connsiteY3" fmla="*/ 89040 h 430625"/>
              <a:gd name="connsiteX4" fmla="*/ 482593 w 10554690"/>
              <a:gd name="connsiteY4" fmla="*/ 430625 h 430625"/>
              <a:gd name="connsiteX5" fmla="*/ 571 w 10554690"/>
              <a:gd name="connsiteY5" fmla="*/ 101571 h 430625"/>
              <a:gd name="connsiteX6" fmla="*/ 433 w 10554690"/>
              <a:gd name="connsiteY6" fmla="*/ 5966 h 430625"/>
              <a:gd name="connsiteX0" fmla="*/ 433 w 10554690"/>
              <a:gd name="connsiteY0" fmla="*/ 5966 h 427450"/>
              <a:gd name="connsiteX1" fmla="*/ 10551351 w 10554690"/>
              <a:gd name="connsiteY1" fmla="*/ 0 h 427450"/>
              <a:gd name="connsiteX2" fmla="*/ 10554690 w 10554690"/>
              <a:gd name="connsiteY2" fmla="*/ 86986 h 427450"/>
              <a:gd name="connsiteX3" fmla="*/ 1062516 w 10554690"/>
              <a:gd name="connsiteY3" fmla="*/ 89040 h 427450"/>
              <a:gd name="connsiteX4" fmla="*/ 482593 w 10554690"/>
              <a:gd name="connsiteY4" fmla="*/ 427450 h 427450"/>
              <a:gd name="connsiteX5" fmla="*/ 571 w 10554690"/>
              <a:gd name="connsiteY5" fmla="*/ 101571 h 427450"/>
              <a:gd name="connsiteX6" fmla="*/ 433 w 10554690"/>
              <a:gd name="connsiteY6" fmla="*/ 5966 h 427450"/>
              <a:gd name="connsiteX0" fmla="*/ 433 w 10554690"/>
              <a:gd name="connsiteY0" fmla="*/ 5966 h 427450"/>
              <a:gd name="connsiteX1" fmla="*/ 10551351 w 10554690"/>
              <a:gd name="connsiteY1" fmla="*/ 0 h 427450"/>
              <a:gd name="connsiteX2" fmla="*/ 10554690 w 10554690"/>
              <a:gd name="connsiteY2" fmla="*/ 86986 h 427450"/>
              <a:gd name="connsiteX3" fmla="*/ 10274940 w 10554690"/>
              <a:gd name="connsiteY3" fmla="*/ 87717 h 427450"/>
              <a:gd name="connsiteX4" fmla="*/ 1062516 w 10554690"/>
              <a:gd name="connsiteY4" fmla="*/ 89040 h 427450"/>
              <a:gd name="connsiteX5" fmla="*/ 482593 w 10554690"/>
              <a:gd name="connsiteY5" fmla="*/ 427450 h 427450"/>
              <a:gd name="connsiteX6" fmla="*/ 571 w 10554690"/>
              <a:gd name="connsiteY6" fmla="*/ 101571 h 427450"/>
              <a:gd name="connsiteX7" fmla="*/ 433 w 10554690"/>
              <a:gd name="connsiteY7" fmla="*/ 5966 h 427450"/>
              <a:gd name="connsiteX0" fmla="*/ 433 w 10554691"/>
              <a:gd name="connsiteY0" fmla="*/ 75754 h 497238"/>
              <a:gd name="connsiteX1" fmla="*/ 10551351 w 10554691"/>
              <a:gd name="connsiteY1" fmla="*/ 69788 h 497238"/>
              <a:gd name="connsiteX2" fmla="*/ 10554691 w 10554691"/>
              <a:gd name="connsiteY2" fmla="*/ 64699 h 497238"/>
              <a:gd name="connsiteX3" fmla="*/ 10274940 w 10554691"/>
              <a:gd name="connsiteY3" fmla="*/ 157505 h 497238"/>
              <a:gd name="connsiteX4" fmla="*/ 1062516 w 10554691"/>
              <a:gd name="connsiteY4" fmla="*/ 158828 h 497238"/>
              <a:gd name="connsiteX5" fmla="*/ 482593 w 10554691"/>
              <a:gd name="connsiteY5" fmla="*/ 497238 h 497238"/>
              <a:gd name="connsiteX6" fmla="*/ 571 w 10554691"/>
              <a:gd name="connsiteY6" fmla="*/ 171359 h 497238"/>
              <a:gd name="connsiteX7" fmla="*/ 433 w 10554691"/>
              <a:gd name="connsiteY7" fmla="*/ 75754 h 497238"/>
              <a:gd name="connsiteX0" fmla="*/ 433 w 10554691"/>
              <a:gd name="connsiteY0" fmla="*/ 75754 h 497238"/>
              <a:gd name="connsiteX1" fmla="*/ 10551351 w 10554691"/>
              <a:gd name="connsiteY1" fmla="*/ 69788 h 497238"/>
              <a:gd name="connsiteX2" fmla="*/ 10554691 w 10554691"/>
              <a:gd name="connsiteY2" fmla="*/ 64699 h 497238"/>
              <a:gd name="connsiteX3" fmla="*/ 10274940 w 10554691"/>
              <a:gd name="connsiteY3" fmla="*/ 157505 h 497238"/>
              <a:gd name="connsiteX4" fmla="*/ 1062516 w 10554691"/>
              <a:gd name="connsiteY4" fmla="*/ 158828 h 497238"/>
              <a:gd name="connsiteX5" fmla="*/ 482593 w 10554691"/>
              <a:gd name="connsiteY5" fmla="*/ 497238 h 497238"/>
              <a:gd name="connsiteX6" fmla="*/ 571 w 10554691"/>
              <a:gd name="connsiteY6" fmla="*/ 171359 h 497238"/>
              <a:gd name="connsiteX7" fmla="*/ 433 w 10554691"/>
              <a:gd name="connsiteY7" fmla="*/ 75754 h 497238"/>
              <a:gd name="connsiteX0" fmla="*/ 433 w 10554691"/>
              <a:gd name="connsiteY0" fmla="*/ 75754 h 497238"/>
              <a:gd name="connsiteX1" fmla="*/ 10551351 w 10554691"/>
              <a:gd name="connsiteY1" fmla="*/ 69788 h 497238"/>
              <a:gd name="connsiteX2" fmla="*/ 10554691 w 10554691"/>
              <a:gd name="connsiteY2" fmla="*/ 64699 h 497238"/>
              <a:gd name="connsiteX3" fmla="*/ 10274940 w 10554691"/>
              <a:gd name="connsiteY3" fmla="*/ 157505 h 497238"/>
              <a:gd name="connsiteX4" fmla="*/ 1062516 w 10554691"/>
              <a:gd name="connsiteY4" fmla="*/ 158828 h 497238"/>
              <a:gd name="connsiteX5" fmla="*/ 482593 w 10554691"/>
              <a:gd name="connsiteY5" fmla="*/ 497238 h 497238"/>
              <a:gd name="connsiteX6" fmla="*/ 571 w 10554691"/>
              <a:gd name="connsiteY6" fmla="*/ 171359 h 497238"/>
              <a:gd name="connsiteX7" fmla="*/ 433 w 10554691"/>
              <a:gd name="connsiteY7" fmla="*/ 75754 h 497238"/>
              <a:gd name="connsiteX0" fmla="*/ 433 w 10554691"/>
              <a:gd name="connsiteY0" fmla="*/ 60438 h 481922"/>
              <a:gd name="connsiteX1" fmla="*/ 10551351 w 10554691"/>
              <a:gd name="connsiteY1" fmla="*/ 54472 h 481922"/>
              <a:gd name="connsiteX2" fmla="*/ 10554691 w 10554691"/>
              <a:gd name="connsiteY2" fmla="*/ 49383 h 481922"/>
              <a:gd name="connsiteX3" fmla="*/ 10274940 w 10554691"/>
              <a:gd name="connsiteY3" fmla="*/ 142189 h 481922"/>
              <a:gd name="connsiteX4" fmla="*/ 1062516 w 10554691"/>
              <a:gd name="connsiteY4" fmla="*/ 143512 h 481922"/>
              <a:gd name="connsiteX5" fmla="*/ 482593 w 10554691"/>
              <a:gd name="connsiteY5" fmla="*/ 481922 h 481922"/>
              <a:gd name="connsiteX6" fmla="*/ 571 w 10554691"/>
              <a:gd name="connsiteY6" fmla="*/ 156043 h 481922"/>
              <a:gd name="connsiteX7" fmla="*/ 433 w 10554691"/>
              <a:gd name="connsiteY7" fmla="*/ 60438 h 481922"/>
              <a:gd name="connsiteX0" fmla="*/ 433 w 11661532"/>
              <a:gd name="connsiteY0" fmla="*/ 5966 h 427450"/>
              <a:gd name="connsiteX1" fmla="*/ 10551351 w 11661532"/>
              <a:gd name="connsiteY1" fmla="*/ 0 h 427450"/>
              <a:gd name="connsiteX2" fmla="*/ 10274940 w 11661532"/>
              <a:gd name="connsiteY2" fmla="*/ 87717 h 427450"/>
              <a:gd name="connsiteX3" fmla="*/ 1062516 w 11661532"/>
              <a:gd name="connsiteY3" fmla="*/ 89040 h 427450"/>
              <a:gd name="connsiteX4" fmla="*/ 482593 w 11661532"/>
              <a:gd name="connsiteY4" fmla="*/ 427450 h 427450"/>
              <a:gd name="connsiteX5" fmla="*/ 571 w 11661532"/>
              <a:gd name="connsiteY5" fmla="*/ 101571 h 427450"/>
              <a:gd name="connsiteX6" fmla="*/ 433 w 11661532"/>
              <a:gd name="connsiteY6" fmla="*/ 5966 h 427450"/>
              <a:gd name="connsiteX0" fmla="*/ 433 w 11071037"/>
              <a:gd name="connsiteY0" fmla="*/ 6015 h 427499"/>
              <a:gd name="connsiteX1" fmla="*/ 10551351 w 11071037"/>
              <a:gd name="connsiteY1" fmla="*/ 49 h 427499"/>
              <a:gd name="connsiteX2" fmla="*/ 10274940 w 11071037"/>
              <a:gd name="connsiteY2" fmla="*/ 87766 h 427499"/>
              <a:gd name="connsiteX3" fmla="*/ 1062516 w 11071037"/>
              <a:gd name="connsiteY3" fmla="*/ 89089 h 427499"/>
              <a:gd name="connsiteX4" fmla="*/ 482593 w 11071037"/>
              <a:gd name="connsiteY4" fmla="*/ 427499 h 427499"/>
              <a:gd name="connsiteX5" fmla="*/ 571 w 11071037"/>
              <a:gd name="connsiteY5" fmla="*/ 101620 h 427499"/>
              <a:gd name="connsiteX6" fmla="*/ 433 w 11071037"/>
              <a:gd name="connsiteY6" fmla="*/ 6015 h 427499"/>
              <a:gd name="connsiteX0" fmla="*/ 433 w 11057538"/>
              <a:gd name="connsiteY0" fmla="*/ 5966 h 427450"/>
              <a:gd name="connsiteX1" fmla="*/ 10551351 w 11057538"/>
              <a:gd name="connsiteY1" fmla="*/ 0 h 427450"/>
              <a:gd name="connsiteX2" fmla="*/ 10274940 w 11057538"/>
              <a:gd name="connsiteY2" fmla="*/ 87717 h 427450"/>
              <a:gd name="connsiteX3" fmla="*/ 1062516 w 11057538"/>
              <a:gd name="connsiteY3" fmla="*/ 89040 h 427450"/>
              <a:gd name="connsiteX4" fmla="*/ 482593 w 11057538"/>
              <a:gd name="connsiteY4" fmla="*/ 427450 h 427450"/>
              <a:gd name="connsiteX5" fmla="*/ 571 w 11057538"/>
              <a:gd name="connsiteY5" fmla="*/ 101571 h 427450"/>
              <a:gd name="connsiteX6" fmla="*/ 433 w 11057538"/>
              <a:gd name="connsiteY6" fmla="*/ 5966 h 427450"/>
              <a:gd name="connsiteX0" fmla="*/ 433 w 10551351"/>
              <a:gd name="connsiteY0" fmla="*/ 5966 h 427450"/>
              <a:gd name="connsiteX1" fmla="*/ 10551351 w 10551351"/>
              <a:gd name="connsiteY1" fmla="*/ 0 h 427450"/>
              <a:gd name="connsiteX2" fmla="*/ 10274940 w 10551351"/>
              <a:gd name="connsiteY2" fmla="*/ 87717 h 427450"/>
              <a:gd name="connsiteX3" fmla="*/ 1062516 w 10551351"/>
              <a:gd name="connsiteY3" fmla="*/ 89040 h 427450"/>
              <a:gd name="connsiteX4" fmla="*/ 482593 w 10551351"/>
              <a:gd name="connsiteY4" fmla="*/ 427450 h 427450"/>
              <a:gd name="connsiteX5" fmla="*/ 571 w 10551351"/>
              <a:gd name="connsiteY5" fmla="*/ 101571 h 427450"/>
              <a:gd name="connsiteX6" fmla="*/ 433 w 10551351"/>
              <a:gd name="connsiteY6" fmla="*/ 5966 h 427450"/>
              <a:gd name="connsiteX0" fmla="*/ 433 w 10551351"/>
              <a:gd name="connsiteY0" fmla="*/ 5966 h 341725"/>
              <a:gd name="connsiteX1" fmla="*/ 10551351 w 10551351"/>
              <a:gd name="connsiteY1" fmla="*/ 0 h 341725"/>
              <a:gd name="connsiteX2" fmla="*/ 10274940 w 10551351"/>
              <a:gd name="connsiteY2" fmla="*/ 87717 h 341725"/>
              <a:gd name="connsiteX3" fmla="*/ 1062516 w 10551351"/>
              <a:gd name="connsiteY3" fmla="*/ 89040 h 341725"/>
              <a:gd name="connsiteX4" fmla="*/ 482593 w 10551351"/>
              <a:gd name="connsiteY4" fmla="*/ 341725 h 341725"/>
              <a:gd name="connsiteX5" fmla="*/ 571 w 10551351"/>
              <a:gd name="connsiteY5" fmla="*/ 101571 h 341725"/>
              <a:gd name="connsiteX6" fmla="*/ 433 w 10551351"/>
              <a:gd name="connsiteY6" fmla="*/ 5966 h 341725"/>
              <a:gd name="connsiteX0" fmla="*/ 433 w 10551351"/>
              <a:gd name="connsiteY0" fmla="*/ 5966 h 341725"/>
              <a:gd name="connsiteX1" fmla="*/ 10551351 w 10551351"/>
              <a:gd name="connsiteY1" fmla="*/ 0 h 341725"/>
              <a:gd name="connsiteX2" fmla="*/ 10274940 w 10551351"/>
              <a:gd name="connsiteY2" fmla="*/ 87717 h 341725"/>
              <a:gd name="connsiteX3" fmla="*/ 1062516 w 10551351"/>
              <a:gd name="connsiteY3" fmla="*/ 89040 h 341725"/>
              <a:gd name="connsiteX4" fmla="*/ 482593 w 10551351"/>
              <a:gd name="connsiteY4" fmla="*/ 341725 h 341725"/>
              <a:gd name="connsiteX5" fmla="*/ 571 w 10551351"/>
              <a:gd name="connsiteY5" fmla="*/ 101571 h 341725"/>
              <a:gd name="connsiteX6" fmla="*/ 433 w 10551351"/>
              <a:gd name="connsiteY6" fmla="*/ 5966 h 341725"/>
              <a:gd name="connsiteX0" fmla="*/ 433 w 10551351"/>
              <a:gd name="connsiteY0" fmla="*/ 5966 h 341725"/>
              <a:gd name="connsiteX1" fmla="*/ 10551351 w 10551351"/>
              <a:gd name="connsiteY1" fmla="*/ 0 h 341725"/>
              <a:gd name="connsiteX2" fmla="*/ 10274940 w 10551351"/>
              <a:gd name="connsiteY2" fmla="*/ 87717 h 341725"/>
              <a:gd name="connsiteX3" fmla="*/ 1062516 w 10551351"/>
              <a:gd name="connsiteY3" fmla="*/ 89040 h 341725"/>
              <a:gd name="connsiteX4" fmla="*/ 482593 w 10551351"/>
              <a:gd name="connsiteY4" fmla="*/ 341725 h 341725"/>
              <a:gd name="connsiteX5" fmla="*/ 571 w 10551351"/>
              <a:gd name="connsiteY5" fmla="*/ 101571 h 341725"/>
              <a:gd name="connsiteX6" fmla="*/ 433 w 10551351"/>
              <a:gd name="connsiteY6" fmla="*/ 5966 h 341725"/>
              <a:gd name="connsiteX0" fmla="*/ 433 w 10551351"/>
              <a:gd name="connsiteY0" fmla="*/ 5966 h 341725"/>
              <a:gd name="connsiteX1" fmla="*/ 10551351 w 10551351"/>
              <a:gd name="connsiteY1" fmla="*/ 0 h 341725"/>
              <a:gd name="connsiteX2" fmla="*/ 10274940 w 10551351"/>
              <a:gd name="connsiteY2" fmla="*/ 87717 h 341725"/>
              <a:gd name="connsiteX3" fmla="*/ 1062516 w 10551351"/>
              <a:gd name="connsiteY3" fmla="*/ 89040 h 341725"/>
              <a:gd name="connsiteX4" fmla="*/ 482593 w 10551351"/>
              <a:gd name="connsiteY4" fmla="*/ 341725 h 341725"/>
              <a:gd name="connsiteX5" fmla="*/ 571 w 10551351"/>
              <a:gd name="connsiteY5" fmla="*/ 101571 h 341725"/>
              <a:gd name="connsiteX6" fmla="*/ 433 w 10551351"/>
              <a:gd name="connsiteY6" fmla="*/ 5966 h 341725"/>
              <a:gd name="connsiteX0" fmla="*/ 0 w 11177990"/>
              <a:gd name="connsiteY0" fmla="*/ 2791 h 341725"/>
              <a:gd name="connsiteX1" fmla="*/ 11177990 w 11177990"/>
              <a:gd name="connsiteY1" fmla="*/ 0 h 341725"/>
              <a:gd name="connsiteX2" fmla="*/ 10901579 w 11177990"/>
              <a:gd name="connsiteY2" fmla="*/ 87717 h 341725"/>
              <a:gd name="connsiteX3" fmla="*/ 1689155 w 11177990"/>
              <a:gd name="connsiteY3" fmla="*/ 89040 h 341725"/>
              <a:gd name="connsiteX4" fmla="*/ 1109232 w 11177990"/>
              <a:gd name="connsiteY4" fmla="*/ 341725 h 341725"/>
              <a:gd name="connsiteX5" fmla="*/ 627210 w 11177990"/>
              <a:gd name="connsiteY5" fmla="*/ 101571 h 341725"/>
              <a:gd name="connsiteX6" fmla="*/ 0 w 11177990"/>
              <a:gd name="connsiteY6" fmla="*/ 2791 h 341725"/>
              <a:gd name="connsiteX0" fmla="*/ 780014 w 11958004"/>
              <a:gd name="connsiteY0" fmla="*/ 2791 h 341725"/>
              <a:gd name="connsiteX1" fmla="*/ 11958004 w 11958004"/>
              <a:gd name="connsiteY1" fmla="*/ 0 h 341725"/>
              <a:gd name="connsiteX2" fmla="*/ 11681593 w 11958004"/>
              <a:gd name="connsiteY2" fmla="*/ 87717 h 341725"/>
              <a:gd name="connsiteX3" fmla="*/ 2469169 w 11958004"/>
              <a:gd name="connsiteY3" fmla="*/ 89040 h 341725"/>
              <a:gd name="connsiteX4" fmla="*/ 1889246 w 11958004"/>
              <a:gd name="connsiteY4" fmla="*/ 341725 h 341725"/>
              <a:gd name="connsiteX5" fmla="*/ 1407224 w 11958004"/>
              <a:gd name="connsiteY5" fmla="*/ 101571 h 341725"/>
              <a:gd name="connsiteX6" fmla="*/ 998158 w 11958004"/>
              <a:gd name="connsiteY6" fmla="*/ 40093 h 341725"/>
              <a:gd name="connsiteX7" fmla="*/ 780014 w 11958004"/>
              <a:gd name="connsiteY7" fmla="*/ 2791 h 341725"/>
              <a:gd name="connsiteX0" fmla="*/ 758495 w 11936485"/>
              <a:gd name="connsiteY0" fmla="*/ 2791 h 341725"/>
              <a:gd name="connsiteX1" fmla="*/ 11936485 w 11936485"/>
              <a:gd name="connsiteY1" fmla="*/ 0 h 341725"/>
              <a:gd name="connsiteX2" fmla="*/ 11660074 w 11936485"/>
              <a:gd name="connsiteY2" fmla="*/ 87717 h 341725"/>
              <a:gd name="connsiteX3" fmla="*/ 2447650 w 11936485"/>
              <a:gd name="connsiteY3" fmla="*/ 89040 h 341725"/>
              <a:gd name="connsiteX4" fmla="*/ 1867727 w 11936485"/>
              <a:gd name="connsiteY4" fmla="*/ 341725 h 341725"/>
              <a:gd name="connsiteX5" fmla="*/ 1385705 w 11936485"/>
              <a:gd name="connsiteY5" fmla="*/ 101571 h 341725"/>
              <a:gd name="connsiteX6" fmla="*/ 976639 w 11936485"/>
              <a:gd name="connsiteY6" fmla="*/ 40093 h 341725"/>
              <a:gd name="connsiteX7" fmla="*/ 758495 w 11936485"/>
              <a:gd name="connsiteY7" fmla="*/ 2791 h 341725"/>
              <a:gd name="connsiteX0" fmla="*/ 0 w 11177990"/>
              <a:gd name="connsiteY0" fmla="*/ 2791 h 341725"/>
              <a:gd name="connsiteX1" fmla="*/ 11177990 w 11177990"/>
              <a:gd name="connsiteY1" fmla="*/ 0 h 341725"/>
              <a:gd name="connsiteX2" fmla="*/ 10901579 w 11177990"/>
              <a:gd name="connsiteY2" fmla="*/ 87717 h 341725"/>
              <a:gd name="connsiteX3" fmla="*/ 1689155 w 11177990"/>
              <a:gd name="connsiteY3" fmla="*/ 89040 h 341725"/>
              <a:gd name="connsiteX4" fmla="*/ 1109232 w 11177990"/>
              <a:gd name="connsiteY4" fmla="*/ 341725 h 341725"/>
              <a:gd name="connsiteX5" fmla="*/ 627210 w 11177990"/>
              <a:gd name="connsiteY5" fmla="*/ 101571 h 341725"/>
              <a:gd name="connsiteX6" fmla="*/ 218144 w 11177990"/>
              <a:gd name="connsiteY6" fmla="*/ 40093 h 341725"/>
              <a:gd name="connsiteX7" fmla="*/ 0 w 11177990"/>
              <a:gd name="connsiteY7" fmla="*/ 2791 h 341725"/>
              <a:gd name="connsiteX0" fmla="*/ 1331 w 11179321"/>
              <a:gd name="connsiteY0" fmla="*/ 2791 h 341725"/>
              <a:gd name="connsiteX1" fmla="*/ 11179321 w 11179321"/>
              <a:gd name="connsiteY1" fmla="*/ 0 h 341725"/>
              <a:gd name="connsiteX2" fmla="*/ 10902910 w 11179321"/>
              <a:gd name="connsiteY2" fmla="*/ 87717 h 341725"/>
              <a:gd name="connsiteX3" fmla="*/ 1690486 w 11179321"/>
              <a:gd name="connsiteY3" fmla="*/ 89040 h 341725"/>
              <a:gd name="connsiteX4" fmla="*/ 1110563 w 11179321"/>
              <a:gd name="connsiteY4" fmla="*/ 341725 h 341725"/>
              <a:gd name="connsiteX5" fmla="*/ 628541 w 11179321"/>
              <a:gd name="connsiteY5" fmla="*/ 101571 h 341725"/>
              <a:gd name="connsiteX6" fmla="*/ 0 w 11179321"/>
              <a:gd name="connsiteY6" fmla="*/ 94068 h 341725"/>
              <a:gd name="connsiteX7" fmla="*/ 1331 w 11179321"/>
              <a:gd name="connsiteY7" fmla="*/ 2791 h 341725"/>
              <a:gd name="connsiteX0" fmla="*/ 1331 w 11179321"/>
              <a:gd name="connsiteY0" fmla="*/ 2791 h 341725"/>
              <a:gd name="connsiteX1" fmla="*/ 11179321 w 11179321"/>
              <a:gd name="connsiteY1" fmla="*/ 0 h 341725"/>
              <a:gd name="connsiteX2" fmla="*/ 10902910 w 11179321"/>
              <a:gd name="connsiteY2" fmla="*/ 87717 h 341725"/>
              <a:gd name="connsiteX3" fmla="*/ 1690486 w 11179321"/>
              <a:gd name="connsiteY3" fmla="*/ 89040 h 341725"/>
              <a:gd name="connsiteX4" fmla="*/ 1110563 w 11179321"/>
              <a:gd name="connsiteY4" fmla="*/ 341725 h 341725"/>
              <a:gd name="connsiteX5" fmla="*/ 628541 w 11179321"/>
              <a:gd name="connsiteY5" fmla="*/ 101571 h 341725"/>
              <a:gd name="connsiteX6" fmla="*/ 0 w 11179321"/>
              <a:gd name="connsiteY6" fmla="*/ 94068 h 341725"/>
              <a:gd name="connsiteX7" fmla="*/ 1331 w 11179321"/>
              <a:gd name="connsiteY7" fmla="*/ 2791 h 341725"/>
              <a:gd name="connsiteX0" fmla="*/ 1331 w 11179321"/>
              <a:gd name="connsiteY0" fmla="*/ 2791 h 341725"/>
              <a:gd name="connsiteX1" fmla="*/ 11179321 w 11179321"/>
              <a:gd name="connsiteY1" fmla="*/ 0 h 341725"/>
              <a:gd name="connsiteX2" fmla="*/ 10902910 w 11179321"/>
              <a:gd name="connsiteY2" fmla="*/ 87717 h 341725"/>
              <a:gd name="connsiteX3" fmla="*/ 1690486 w 11179321"/>
              <a:gd name="connsiteY3" fmla="*/ 89040 h 341725"/>
              <a:gd name="connsiteX4" fmla="*/ 1110563 w 11179321"/>
              <a:gd name="connsiteY4" fmla="*/ 341725 h 341725"/>
              <a:gd name="connsiteX5" fmla="*/ 628541 w 11179321"/>
              <a:gd name="connsiteY5" fmla="*/ 101571 h 341725"/>
              <a:gd name="connsiteX6" fmla="*/ 0 w 11179321"/>
              <a:gd name="connsiteY6" fmla="*/ 94068 h 341725"/>
              <a:gd name="connsiteX7" fmla="*/ 1331 w 11179321"/>
              <a:gd name="connsiteY7" fmla="*/ 2791 h 341725"/>
              <a:gd name="connsiteX0" fmla="*/ 1331 w 11179321"/>
              <a:gd name="connsiteY0" fmla="*/ 2791 h 341725"/>
              <a:gd name="connsiteX1" fmla="*/ 11179321 w 11179321"/>
              <a:gd name="connsiteY1" fmla="*/ 0 h 341725"/>
              <a:gd name="connsiteX2" fmla="*/ 10902910 w 11179321"/>
              <a:gd name="connsiteY2" fmla="*/ 87717 h 341725"/>
              <a:gd name="connsiteX3" fmla="*/ 1690486 w 11179321"/>
              <a:gd name="connsiteY3" fmla="*/ 89040 h 341725"/>
              <a:gd name="connsiteX4" fmla="*/ 1110563 w 11179321"/>
              <a:gd name="connsiteY4" fmla="*/ 341725 h 341725"/>
              <a:gd name="connsiteX5" fmla="*/ 628541 w 11179321"/>
              <a:gd name="connsiteY5" fmla="*/ 101571 h 341725"/>
              <a:gd name="connsiteX6" fmla="*/ 0 w 11179321"/>
              <a:gd name="connsiteY6" fmla="*/ 103593 h 341725"/>
              <a:gd name="connsiteX7" fmla="*/ 1331 w 11179321"/>
              <a:gd name="connsiteY7" fmla="*/ 2791 h 341725"/>
              <a:gd name="connsiteX0" fmla="*/ 1331 w 11179321"/>
              <a:gd name="connsiteY0" fmla="*/ 2791 h 341725"/>
              <a:gd name="connsiteX1" fmla="*/ 11179321 w 11179321"/>
              <a:gd name="connsiteY1" fmla="*/ 0 h 341725"/>
              <a:gd name="connsiteX2" fmla="*/ 10567427 w 11179321"/>
              <a:gd name="connsiteY2" fmla="*/ 90892 h 341725"/>
              <a:gd name="connsiteX3" fmla="*/ 1690486 w 11179321"/>
              <a:gd name="connsiteY3" fmla="*/ 89040 h 341725"/>
              <a:gd name="connsiteX4" fmla="*/ 1110563 w 11179321"/>
              <a:gd name="connsiteY4" fmla="*/ 341725 h 341725"/>
              <a:gd name="connsiteX5" fmla="*/ 628541 w 11179321"/>
              <a:gd name="connsiteY5" fmla="*/ 101571 h 341725"/>
              <a:gd name="connsiteX6" fmla="*/ 0 w 11179321"/>
              <a:gd name="connsiteY6" fmla="*/ 103593 h 341725"/>
              <a:gd name="connsiteX7" fmla="*/ 1331 w 11179321"/>
              <a:gd name="connsiteY7" fmla="*/ 2791 h 341725"/>
              <a:gd name="connsiteX0" fmla="*/ 1331 w 10600099"/>
              <a:gd name="connsiteY0" fmla="*/ 2791 h 341725"/>
              <a:gd name="connsiteX1" fmla="*/ 10561656 w 10600099"/>
              <a:gd name="connsiteY1" fmla="*/ 0 h 341725"/>
              <a:gd name="connsiteX2" fmla="*/ 10567427 w 10600099"/>
              <a:gd name="connsiteY2" fmla="*/ 90892 h 341725"/>
              <a:gd name="connsiteX3" fmla="*/ 1690486 w 10600099"/>
              <a:gd name="connsiteY3" fmla="*/ 89040 h 341725"/>
              <a:gd name="connsiteX4" fmla="*/ 1110563 w 10600099"/>
              <a:gd name="connsiteY4" fmla="*/ 341725 h 341725"/>
              <a:gd name="connsiteX5" fmla="*/ 628541 w 10600099"/>
              <a:gd name="connsiteY5" fmla="*/ 101571 h 341725"/>
              <a:gd name="connsiteX6" fmla="*/ 0 w 10600099"/>
              <a:gd name="connsiteY6" fmla="*/ 103593 h 341725"/>
              <a:gd name="connsiteX7" fmla="*/ 1331 w 10600099"/>
              <a:gd name="connsiteY7" fmla="*/ 2791 h 341725"/>
              <a:gd name="connsiteX0" fmla="*/ 1331 w 10567427"/>
              <a:gd name="connsiteY0" fmla="*/ 2791 h 341725"/>
              <a:gd name="connsiteX1" fmla="*/ 10561656 w 10567427"/>
              <a:gd name="connsiteY1" fmla="*/ 0 h 341725"/>
              <a:gd name="connsiteX2" fmla="*/ 10567427 w 10567427"/>
              <a:gd name="connsiteY2" fmla="*/ 90892 h 341725"/>
              <a:gd name="connsiteX3" fmla="*/ 1690486 w 10567427"/>
              <a:gd name="connsiteY3" fmla="*/ 89040 h 341725"/>
              <a:gd name="connsiteX4" fmla="*/ 1110563 w 10567427"/>
              <a:gd name="connsiteY4" fmla="*/ 341725 h 341725"/>
              <a:gd name="connsiteX5" fmla="*/ 628541 w 10567427"/>
              <a:gd name="connsiteY5" fmla="*/ 101571 h 341725"/>
              <a:gd name="connsiteX6" fmla="*/ 0 w 10567427"/>
              <a:gd name="connsiteY6" fmla="*/ 103593 h 341725"/>
              <a:gd name="connsiteX7" fmla="*/ 1331 w 10567427"/>
              <a:gd name="connsiteY7" fmla="*/ 2791 h 341725"/>
              <a:gd name="connsiteX0" fmla="*/ 1331 w 10561687"/>
              <a:gd name="connsiteY0" fmla="*/ 2791 h 341725"/>
              <a:gd name="connsiteX1" fmla="*/ 10561656 w 10561687"/>
              <a:gd name="connsiteY1" fmla="*/ 0 h 341725"/>
              <a:gd name="connsiteX2" fmla="*/ 10561157 w 10561687"/>
              <a:gd name="connsiteY2" fmla="*/ 90892 h 341725"/>
              <a:gd name="connsiteX3" fmla="*/ 1690486 w 10561687"/>
              <a:gd name="connsiteY3" fmla="*/ 89040 h 341725"/>
              <a:gd name="connsiteX4" fmla="*/ 1110563 w 10561687"/>
              <a:gd name="connsiteY4" fmla="*/ 341725 h 341725"/>
              <a:gd name="connsiteX5" fmla="*/ 628541 w 10561687"/>
              <a:gd name="connsiteY5" fmla="*/ 101571 h 341725"/>
              <a:gd name="connsiteX6" fmla="*/ 0 w 10561687"/>
              <a:gd name="connsiteY6" fmla="*/ 103593 h 341725"/>
              <a:gd name="connsiteX7" fmla="*/ 1331 w 10561687"/>
              <a:gd name="connsiteY7" fmla="*/ 2791 h 341725"/>
              <a:gd name="connsiteX0" fmla="*/ 1331 w 10562072"/>
              <a:gd name="connsiteY0" fmla="*/ 2791 h 341725"/>
              <a:gd name="connsiteX1" fmla="*/ 10561656 w 10562072"/>
              <a:gd name="connsiteY1" fmla="*/ 0 h 341725"/>
              <a:gd name="connsiteX2" fmla="*/ 10561157 w 10562072"/>
              <a:gd name="connsiteY2" fmla="*/ 90892 h 341725"/>
              <a:gd name="connsiteX3" fmla="*/ 1690486 w 10562072"/>
              <a:gd name="connsiteY3" fmla="*/ 89040 h 341725"/>
              <a:gd name="connsiteX4" fmla="*/ 1110563 w 10562072"/>
              <a:gd name="connsiteY4" fmla="*/ 341725 h 341725"/>
              <a:gd name="connsiteX5" fmla="*/ 628541 w 10562072"/>
              <a:gd name="connsiteY5" fmla="*/ 101571 h 341725"/>
              <a:gd name="connsiteX6" fmla="*/ 0 w 10562072"/>
              <a:gd name="connsiteY6" fmla="*/ 103593 h 341725"/>
              <a:gd name="connsiteX7" fmla="*/ 1331 w 10562072"/>
              <a:gd name="connsiteY7" fmla="*/ 2791 h 341725"/>
              <a:gd name="connsiteX0" fmla="*/ 1331 w 10562072"/>
              <a:gd name="connsiteY0" fmla="*/ 2791 h 887696"/>
              <a:gd name="connsiteX1" fmla="*/ 10561656 w 10562072"/>
              <a:gd name="connsiteY1" fmla="*/ 0 h 887696"/>
              <a:gd name="connsiteX2" fmla="*/ 10561157 w 10562072"/>
              <a:gd name="connsiteY2" fmla="*/ 90892 h 887696"/>
              <a:gd name="connsiteX3" fmla="*/ 1690486 w 10562072"/>
              <a:gd name="connsiteY3" fmla="*/ 89040 h 887696"/>
              <a:gd name="connsiteX4" fmla="*/ 1180889 w 10562072"/>
              <a:gd name="connsiteY4" fmla="*/ 887696 h 887696"/>
              <a:gd name="connsiteX5" fmla="*/ 628541 w 10562072"/>
              <a:gd name="connsiteY5" fmla="*/ 101571 h 887696"/>
              <a:gd name="connsiteX6" fmla="*/ 0 w 10562072"/>
              <a:gd name="connsiteY6" fmla="*/ 103593 h 887696"/>
              <a:gd name="connsiteX7" fmla="*/ 1331 w 10562072"/>
              <a:gd name="connsiteY7" fmla="*/ 2791 h 887696"/>
              <a:gd name="connsiteX0" fmla="*/ 1331 w 10562072"/>
              <a:gd name="connsiteY0" fmla="*/ 2791 h 887696"/>
              <a:gd name="connsiteX1" fmla="*/ 10561656 w 10562072"/>
              <a:gd name="connsiteY1" fmla="*/ 0 h 887696"/>
              <a:gd name="connsiteX2" fmla="*/ 10561157 w 10562072"/>
              <a:gd name="connsiteY2" fmla="*/ 90892 h 887696"/>
              <a:gd name="connsiteX3" fmla="*/ 2317558 w 10562072"/>
              <a:gd name="connsiteY3" fmla="*/ 89040 h 887696"/>
              <a:gd name="connsiteX4" fmla="*/ 1180889 w 10562072"/>
              <a:gd name="connsiteY4" fmla="*/ 887696 h 887696"/>
              <a:gd name="connsiteX5" fmla="*/ 628541 w 10562072"/>
              <a:gd name="connsiteY5" fmla="*/ 101571 h 887696"/>
              <a:gd name="connsiteX6" fmla="*/ 0 w 10562072"/>
              <a:gd name="connsiteY6" fmla="*/ 103593 h 887696"/>
              <a:gd name="connsiteX7" fmla="*/ 1331 w 10562072"/>
              <a:gd name="connsiteY7" fmla="*/ 2791 h 887696"/>
              <a:gd name="connsiteX0" fmla="*/ 1331 w 10562072"/>
              <a:gd name="connsiteY0" fmla="*/ 2791 h 887702"/>
              <a:gd name="connsiteX1" fmla="*/ 10561656 w 10562072"/>
              <a:gd name="connsiteY1" fmla="*/ 0 h 887702"/>
              <a:gd name="connsiteX2" fmla="*/ 10561157 w 10562072"/>
              <a:gd name="connsiteY2" fmla="*/ 90892 h 887702"/>
              <a:gd name="connsiteX3" fmla="*/ 2317558 w 10562072"/>
              <a:gd name="connsiteY3" fmla="*/ 89040 h 887702"/>
              <a:gd name="connsiteX4" fmla="*/ 1180889 w 10562072"/>
              <a:gd name="connsiteY4" fmla="*/ 887696 h 887702"/>
              <a:gd name="connsiteX5" fmla="*/ 0 w 10562072"/>
              <a:gd name="connsiteY5" fmla="*/ 103593 h 887702"/>
              <a:gd name="connsiteX6" fmla="*/ 1331 w 10562072"/>
              <a:gd name="connsiteY6" fmla="*/ 2791 h 887702"/>
              <a:gd name="connsiteX0" fmla="*/ 1331 w 10562072"/>
              <a:gd name="connsiteY0" fmla="*/ 2791 h 887696"/>
              <a:gd name="connsiteX1" fmla="*/ 10561656 w 10562072"/>
              <a:gd name="connsiteY1" fmla="*/ 0 h 887696"/>
              <a:gd name="connsiteX2" fmla="*/ 10561157 w 10562072"/>
              <a:gd name="connsiteY2" fmla="*/ 90892 h 887696"/>
              <a:gd name="connsiteX3" fmla="*/ 2317558 w 10562072"/>
              <a:gd name="connsiteY3" fmla="*/ 89040 h 887696"/>
              <a:gd name="connsiteX4" fmla="*/ 1180889 w 10562072"/>
              <a:gd name="connsiteY4" fmla="*/ 887696 h 887696"/>
              <a:gd name="connsiteX5" fmla="*/ 0 w 10562072"/>
              <a:gd name="connsiteY5" fmla="*/ 103593 h 887696"/>
              <a:gd name="connsiteX6" fmla="*/ 1331 w 10562072"/>
              <a:gd name="connsiteY6" fmla="*/ 2791 h 887696"/>
              <a:gd name="connsiteX0" fmla="*/ 1331 w 10562072"/>
              <a:gd name="connsiteY0" fmla="*/ 2791 h 887696"/>
              <a:gd name="connsiteX1" fmla="*/ 10561656 w 10562072"/>
              <a:gd name="connsiteY1" fmla="*/ 0 h 887696"/>
              <a:gd name="connsiteX2" fmla="*/ 10561157 w 10562072"/>
              <a:gd name="connsiteY2" fmla="*/ 90892 h 887696"/>
              <a:gd name="connsiteX3" fmla="*/ 2317558 w 10562072"/>
              <a:gd name="connsiteY3" fmla="*/ 89040 h 887696"/>
              <a:gd name="connsiteX4" fmla="*/ 1180889 w 10562072"/>
              <a:gd name="connsiteY4" fmla="*/ 887696 h 887696"/>
              <a:gd name="connsiteX5" fmla="*/ 0 w 10562072"/>
              <a:gd name="connsiteY5" fmla="*/ 103593 h 887696"/>
              <a:gd name="connsiteX6" fmla="*/ 1331 w 10562072"/>
              <a:gd name="connsiteY6" fmla="*/ 2791 h 887696"/>
              <a:gd name="connsiteX0" fmla="*/ 1331 w 10562072"/>
              <a:gd name="connsiteY0" fmla="*/ 2791 h 887696"/>
              <a:gd name="connsiteX1" fmla="*/ 10561656 w 10562072"/>
              <a:gd name="connsiteY1" fmla="*/ 0 h 887696"/>
              <a:gd name="connsiteX2" fmla="*/ 10561157 w 10562072"/>
              <a:gd name="connsiteY2" fmla="*/ 90892 h 887696"/>
              <a:gd name="connsiteX3" fmla="*/ 2317558 w 10562072"/>
              <a:gd name="connsiteY3" fmla="*/ 89040 h 887696"/>
              <a:gd name="connsiteX4" fmla="*/ 1180889 w 10562072"/>
              <a:gd name="connsiteY4" fmla="*/ 887696 h 887696"/>
              <a:gd name="connsiteX5" fmla="*/ 0 w 10562072"/>
              <a:gd name="connsiteY5" fmla="*/ 103593 h 887696"/>
              <a:gd name="connsiteX6" fmla="*/ 1331 w 10562072"/>
              <a:gd name="connsiteY6" fmla="*/ 2791 h 887696"/>
              <a:gd name="connsiteX0" fmla="*/ 1331 w 10562072"/>
              <a:gd name="connsiteY0" fmla="*/ 2791 h 887696"/>
              <a:gd name="connsiteX1" fmla="*/ 10561656 w 10562072"/>
              <a:gd name="connsiteY1" fmla="*/ 0 h 887696"/>
              <a:gd name="connsiteX2" fmla="*/ 10561157 w 10562072"/>
              <a:gd name="connsiteY2" fmla="*/ 90892 h 887696"/>
              <a:gd name="connsiteX3" fmla="*/ 2317558 w 10562072"/>
              <a:gd name="connsiteY3" fmla="*/ 89040 h 887696"/>
              <a:gd name="connsiteX4" fmla="*/ 1180889 w 10562072"/>
              <a:gd name="connsiteY4" fmla="*/ 887696 h 887696"/>
              <a:gd name="connsiteX5" fmla="*/ 0 w 10562072"/>
              <a:gd name="connsiteY5" fmla="*/ 103593 h 887696"/>
              <a:gd name="connsiteX6" fmla="*/ 1331 w 10562072"/>
              <a:gd name="connsiteY6" fmla="*/ 2791 h 887696"/>
              <a:gd name="connsiteX0" fmla="*/ 1331 w 10562072"/>
              <a:gd name="connsiteY0" fmla="*/ 2791 h 887696"/>
              <a:gd name="connsiteX1" fmla="*/ 10561656 w 10562072"/>
              <a:gd name="connsiteY1" fmla="*/ 0 h 887696"/>
              <a:gd name="connsiteX2" fmla="*/ 10561157 w 10562072"/>
              <a:gd name="connsiteY2" fmla="*/ 90892 h 887696"/>
              <a:gd name="connsiteX3" fmla="*/ 2317558 w 10562072"/>
              <a:gd name="connsiteY3" fmla="*/ 89040 h 887696"/>
              <a:gd name="connsiteX4" fmla="*/ 1180889 w 10562072"/>
              <a:gd name="connsiteY4" fmla="*/ 887696 h 887696"/>
              <a:gd name="connsiteX5" fmla="*/ 0 w 10562072"/>
              <a:gd name="connsiteY5" fmla="*/ 103593 h 887696"/>
              <a:gd name="connsiteX6" fmla="*/ 1331 w 10562072"/>
              <a:gd name="connsiteY6" fmla="*/ 2791 h 887696"/>
              <a:gd name="connsiteX0" fmla="*/ 1331 w 10562072"/>
              <a:gd name="connsiteY0" fmla="*/ 2791 h 887696"/>
              <a:gd name="connsiteX1" fmla="*/ 10561656 w 10562072"/>
              <a:gd name="connsiteY1" fmla="*/ 0 h 887696"/>
              <a:gd name="connsiteX2" fmla="*/ 10561157 w 10562072"/>
              <a:gd name="connsiteY2" fmla="*/ 90892 h 887696"/>
              <a:gd name="connsiteX3" fmla="*/ 2317558 w 10562072"/>
              <a:gd name="connsiteY3" fmla="*/ 89040 h 887696"/>
              <a:gd name="connsiteX4" fmla="*/ 1180889 w 10562072"/>
              <a:gd name="connsiteY4" fmla="*/ 887696 h 887696"/>
              <a:gd name="connsiteX5" fmla="*/ 0 w 10562072"/>
              <a:gd name="connsiteY5" fmla="*/ 103593 h 887696"/>
              <a:gd name="connsiteX6" fmla="*/ 1331 w 10562072"/>
              <a:gd name="connsiteY6" fmla="*/ 2791 h 887696"/>
              <a:gd name="connsiteX0" fmla="*/ 1331 w 10562072"/>
              <a:gd name="connsiteY0" fmla="*/ 2791 h 887696"/>
              <a:gd name="connsiteX1" fmla="*/ 10561656 w 10562072"/>
              <a:gd name="connsiteY1" fmla="*/ 0 h 887696"/>
              <a:gd name="connsiteX2" fmla="*/ 10561157 w 10562072"/>
              <a:gd name="connsiteY2" fmla="*/ 90892 h 887696"/>
              <a:gd name="connsiteX3" fmla="*/ 2317558 w 10562072"/>
              <a:gd name="connsiteY3" fmla="*/ 89040 h 887696"/>
              <a:gd name="connsiteX4" fmla="*/ 1180889 w 10562072"/>
              <a:gd name="connsiteY4" fmla="*/ 887696 h 887696"/>
              <a:gd name="connsiteX5" fmla="*/ 0 w 10562072"/>
              <a:gd name="connsiteY5" fmla="*/ 103593 h 887696"/>
              <a:gd name="connsiteX6" fmla="*/ 1331 w 10562072"/>
              <a:gd name="connsiteY6" fmla="*/ 2791 h 887696"/>
              <a:gd name="connsiteX0" fmla="*/ 1331 w 10562072"/>
              <a:gd name="connsiteY0" fmla="*/ 2791 h 887696"/>
              <a:gd name="connsiteX1" fmla="*/ 10561656 w 10562072"/>
              <a:gd name="connsiteY1" fmla="*/ 0 h 887696"/>
              <a:gd name="connsiteX2" fmla="*/ 10561157 w 10562072"/>
              <a:gd name="connsiteY2" fmla="*/ 90892 h 887696"/>
              <a:gd name="connsiteX3" fmla="*/ 2317558 w 10562072"/>
              <a:gd name="connsiteY3" fmla="*/ 89040 h 887696"/>
              <a:gd name="connsiteX4" fmla="*/ 1180889 w 10562072"/>
              <a:gd name="connsiteY4" fmla="*/ 887696 h 887696"/>
              <a:gd name="connsiteX5" fmla="*/ 0 w 10562072"/>
              <a:gd name="connsiteY5" fmla="*/ 103593 h 887696"/>
              <a:gd name="connsiteX6" fmla="*/ 1331 w 10562072"/>
              <a:gd name="connsiteY6" fmla="*/ 2791 h 887696"/>
              <a:gd name="connsiteX0" fmla="*/ 1331 w 10562072"/>
              <a:gd name="connsiteY0" fmla="*/ 2791 h 887696"/>
              <a:gd name="connsiteX1" fmla="*/ 10561656 w 10562072"/>
              <a:gd name="connsiteY1" fmla="*/ 0 h 887696"/>
              <a:gd name="connsiteX2" fmla="*/ 10561157 w 10562072"/>
              <a:gd name="connsiteY2" fmla="*/ 90892 h 887696"/>
              <a:gd name="connsiteX3" fmla="*/ 2317558 w 10562072"/>
              <a:gd name="connsiteY3" fmla="*/ 89040 h 887696"/>
              <a:gd name="connsiteX4" fmla="*/ 1180889 w 10562072"/>
              <a:gd name="connsiteY4" fmla="*/ 887696 h 887696"/>
              <a:gd name="connsiteX5" fmla="*/ 0 w 10562072"/>
              <a:gd name="connsiteY5" fmla="*/ 103593 h 887696"/>
              <a:gd name="connsiteX6" fmla="*/ 1331 w 10562072"/>
              <a:gd name="connsiteY6" fmla="*/ 2791 h 887696"/>
              <a:gd name="connsiteX0" fmla="*/ 0 w 10568342"/>
              <a:gd name="connsiteY0" fmla="*/ 0 h 2916892"/>
              <a:gd name="connsiteX1" fmla="*/ 10567926 w 10568342"/>
              <a:gd name="connsiteY1" fmla="*/ 2029196 h 2916892"/>
              <a:gd name="connsiteX2" fmla="*/ 10567427 w 10568342"/>
              <a:gd name="connsiteY2" fmla="*/ 2120088 h 2916892"/>
              <a:gd name="connsiteX3" fmla="*/ 2323828 w 10568342"/>
              <a:gd name="connsiteY3" fmla="*/ 2118236 h 2916892"/>
              <a:gd name="connsiteX4" fmla="*/ 1187159 w 10568342"/>
              <a:gd name="connsiteY4" fmla="*/ 2916892 h 2916892"/>
              <a:gd name="connsiteX5" fmla="*/ 6270 w 10568342"/>
              <a:gd name="connsiteY5" fmla="*/ 2132789 h 2916892"/>
              <a:gd name="connsiteX6" fmla="*/ 0 w 10568342"/>
              <a:gd name="connsiteY6" fmla="*/ 0 h 2916892"/>
              <a:gd name="connsiteX0" fmla="*/ 0 w 10575943"/>
              <a:gd name="connsiteY0" fmla="*/ 0 h 2955377"/>
              <a:gd name="connsiteX1" fmla="*/ 10575527 w 10575943"/>
              <a:gd name="connsiteY1" fmla="*/ 2067681 h 2955377"/>
              <a:gd name="connsiteX2" fmla="*/ 10575028 w 10575943"/>
              <a:gd name="connsiteY2" fmla="*/ 2158573 h 2955377"/>
              <a:gd name="connsiteX3" fmla="*/ 2331429 w 10575943"/>
              <a:gd name="connsiteY3" fmla="*/ 2156721 h 2955377"/>
              <a:gd name="connsiteX4" fmla="*/ 1194760 w 10575943"/>
              <a:gd name="connsiteY4" fmla="*/ 2955377 h 2955377"/>
              <a:gd name="connsiteX5" fmla="*/ 13871 w 10575943"/>
              <a:gd name="connsiteY5" fmla="*/ 2171274 h 2955377"/>
              <a:gd name="connsiteX6" fmla="*/ 0 w 10575943"/>
              <a:gd name="connsiteY6" fmla="*/ 0 h 2955377"/>
              <a:gd name="connsiteX0" fmla="*/ 267371 w 10562072"/>
              <a:gd name="connsiteY0" fmla="*/ 0 h 2685985"/>
              <a:gd name="connsiteX1" fmla="*/ 10561656 w 10562072"/>
              <a:gd name="connsiteY1" fmla="*/ 1798289 h 2685985"/>
              <a:gd name="connsiteX2" fmla="*/ 10561157 w 10562072"/>
              <a:gd name="connsiteY2" fmla="*/ 1889181 h 2685985"/>
              <a:gd name="connsiteX3" fmla="*/ 2317558 w 10562072"/>
              <a:gd name="connsiteY3" fmla="*/ 1887329 h 2685985"/>
              <a:gd name="connsiteX4" fmla="*/ 1180889 w 10562072"/>
              <a:gd name="connsiteY4" fmla="*/ 2685985 h 2685985"/>
              <a:gd name="connsiteX5" fmla="*/ 0 w 10562072"/>
              <a:gd name="connsiteY5" fmla="*/ 1901882 h 2685985"/>
              <a:gd name="connsiteX6" fmla="*/ 267371 w 10562072"/>
              <a:gd name="connsiteY6" fmla="*/ 0 h 2685985"/>
              <a:gd name="connsiteX0" fmla="*/ 1331 w 10562072"/>
              <a:gd name="connsiteY0" fmla="*/ 0 h 2955377"/>
              <a:gd name="connsiteX1" fmla="*/ 10561656 w 10562072"/>
              <a:gd name="connsiteY1" fmla="*/ 2067681 h 2955377"/>
              <a:gd name="connsiteX2" fmla="*/ 10561157 w 10562072"/>
              <a:gd name="connsiteY2" fmla="*/ 2158573 h 2955377"/>
              <a:gd name="connsiteX3" fmla="*/ 2317558 w 10562072"/>
              <a:gd name="connsiteY3" fmla="*/ 2156721 h 2955377"/>
              <a:gd name="connsiteX4" fmla="*/ 1180889 w 10562072"/>
              <a:gd name="connsiteY4" fmla="*/ 2955377 h 2955377"/>
              <a:gd name="connsiteX5" fmla="*/ 0 w 10562072"/>
              <a:gd name="connsiteY5" fmla="*/ 2171274 h 2955377"/>
              <a:gd name="connsiteX6" fmla="*/ 1331 w 10562072"/>
              <a:gd name="connsiteY6" fmla="*/ 0 h 2955377"/>
              <a:gd name="connsiteX0" fmla="*/ 1331 w 10562072"/>
              <a:gd name="connsiteY0" fmla="*/ 2791 h 2958168"/>
              <a:gd name="connsiteX1" fmla="*/ 10561655 w 10562072"/>
              <a:gd name="connsiteY1" fmla="*/ 0 h 2958168"/>
              <a:gd name="connsiteX2" fmla="*/ 10561157 w 10562072"/>
              <a:gd name="connsiteY2" fmla="*/ 2161364 h 2958168"/>
              <a:gd name="connsiteX3" fmla="*/ 2317558 w 10562072"/>
              <a:gd name="connsiteY3" fmla="*/ 2159512 h 2958168"/>
              <a:gd name="connsiteX4" fmla="*/ 1180889 w 10562072"/>
              <a:gd name="connsiteY4" fmla="*/ 2958168 h 2958168"/>
              <a:gd name="connsiteX5" fmla="*/ 0 w 10562072"/>
              <a:gd name="connsiteY5" fmla="*/ 2174065 h 2958168"/>
              <a:gd name="connsiteX6" fmla="*/ 1331 w 10562072"/>
              <a:gd name="connsiteY6" fmla="*/ 2791 h 2958168"/>
              <a:gd name="connsiteX0" fmla="*/ 1331 w 10562072"/>
              <a:gd name="connsiteY0" fmla="*/ 2791 h 2958168"/>
              <a:gd name="connsiteX1" fmla="*/ 10561655 w 10562072"/>
              <a:gd name="connsiteY1" fmla="*/ 0 h 2958168"/>
              <a:gd name="connsiteX2" fmla="*/ 10561157 w 10562072"/>
              <a:gd name="connsiteY2" fmla="*/ 2161364 h 2958168"/>
              <a:gd name="connsiteX3" fmla="*/ 9288594 w 10562072"/>
              <a:gd name="connsiteY3" fmla="*/ 2153103 h 2958168"/>
              <a:gd name="connsiteX4" fmla="*/ 2317558 w 10562072"/>
              <a:gd name="connsiteY4" fmla="*/ 2159512 h 2958168"/>
              <a:gd name="connsiteX5" fmla="*/ 1180889 w 10562072"/>
              <a:gd name="connsiteY5" fmla="*/ 2958168 h 2958168"/>
              <a:gd name="connsiteX6" fmla="*/ 0 w 10562072"/>
              <a:gd name="connsiteY6" fmla="*/ 2174065 h 2958168"/>
              <a:gd name="connsiteX7" fmla="*/ 1331 w 10562072"/>
              <a:gd name="connsiteY7" fmla="*/ 2791 h 2958168"/>
              <a:gd name="connsiteX0" fmla="*/ 1331 w 10561657"/>
              <a:gd name="connsiteY0" fmla="*/ 2791 h 2958168"/>
              <a:gd name="connsiteX1" fmla="*/ 10561655 w 10561657"/>
              <a:gd name="connsiteY1" fmla="*/ 0 h 2958168"/>
              <a:gd name="connsiteX2" fmla="*/ 10469943 w 10561657"/>
              <a:gd name="connsiteY2" fmla="*/ 668161 h 2958168"/>
              <a:gd name="connsiteX3" fmla="*/ 9288594 w 10561657"/>
              <a:gd name="connsiteY3" fmla="*/ 2153103 h 2958168"/>
              <a:gd name="connsiteX4" fmla="*/ 2317558 w 10561657"/>
              <a:gd name="connsiteY4" fmla="*/ 2159512 h 2958168"/>
              <a:gd name="connsiteX5" fmla="*/ 1180889 w 10561657"/>
              <a:gd name="connsiteY5" fmla="*/ 2958168 h 2958168"/>
              <a:gd name="connsiteX6" fmla="*/ 0 w 10561657"/>
              <a:gd name="connsiteY6" fmla="*/ 2174065 h 2958168"/>
              <a:gd name="connsiteX7" fmla="*/ 1331 w 10561657"/>
              <a:gd name="connsiteY7" fmla="*/ 2791 h 2958168"/>
              <a:gd name="connsiteX0" fmla="*/ 1331 w 10562072"/>
              <a:gd name="connsiteY0" fmla="*/ 2791 h 2958168"/>
              <a:gd name="connsiteX1" fmla="*/ 10561655 w 10562072"/>
              <a:gd name="connsiteY1" fmla="*/ 0 h 2958168"/>
              <a:gd name="connsiteX2" fmla="*/ 10561157 w 10562072"/>
              <a:gd name="connsiteY2" fmla="*/ 1468641 h 2958168"/>
              <a:gd name="connsiteX3" fmla="*/ 9288594 w 10562072"/>
              <a:gd name="connsiteY3" fmla="*/ 2153103 h 2958168"/>
              <a:gd name="connsiteX4" fmla="*/ 2317558 w 10562072"/>
              <a:gd name="connsiteY4" fmla="*/ 2159512 h 2958168"/>
              <a:gd name="connsiteX5" fmla="*/ 1180889 w 10562072"/>
              <a:gd name="connsiteY5" fmla="*/ 2958168 h 2958168"/>
              <a:gd name="connsiteX6" fmla="*/ 0 w 10562072"/>
              <a:gd name="connsiteY6" fmla="*/ 2174065 h 2958168"/>
              <a:gd name="connsiteX7" fmla="*/ 1331 w 10562072"/>
              <a:gd name="connsiteY7" fmla="*/ 2791 h 2958168"/>
              <a:gd name="connsiteX0" fmla="*/ 1331 w 10561655"/>
              <a:gd name="connsiteY0" fmla="*/ 2791 h 2958168"/>
              <a:gd name="connsiteX1" fmla="*/ 10561655 w 10561655"/>
              <a:gd name="connsiteY1" fmla="*/ 0 h 2958168"/>
              <a:gd name="connsiteX2" fmla="*/ 10196302 w 10561655"/>
              <a:gd name="connsiteY2" fmla="*/ 1183855 h 2958168"/>
              <a:gd name="connsiteX3" fmla="*/ 9288594 w 10561655"/>
              <a:gd name="connsiteY3" fmla="*/ 2153103 h 2958168"/>
              <a:gd name="connsiteX4" fmla="*/ 2317558 w 10561655"/>
              <a:gd name="connsiteY4" fmla="*/ 2159512 h 2958168"/>
              <a:gd name="connsiteX5" fmla="*/ 1180889 w 10561655"/>
              <a:gd name="connsiteY5" fmla="*/ 2958168 h 2958168"/>
              <a:gd name="connsiteX6" fmla="*/ 0 w 10561655"/>
              <a:gd name="connsiteY6" fmla="*/ 2174065 h 2958168"/>
              <a:gd name="connsiteX7" fmla="*/ 1331 w 10561655"/>
              <a:gd name="connsiteY7" fmla="*/ 2791 h 2958168"/>
              <a:gd name="connsiteX0" fmla="*/ 1331 w 10562072"/>
              <a:gd name="connsiteY0" fmla="*/ 2791 h 2958168"/>
              <a:gd name="connsiteX1" fmla="*/ 10561655 w 10562072"/>
              <a:gd name="connsiteY1" fmla="*/ 0 h 2958168"/>
              <a:gd name="connsiteX2" fmla="*/ 10561157 w 10562072"/>
              <a:gd name="connsiteY2" fmla="*/ 1476338 h 2958168"/>
              <a:gd name="connsiteX3" fmla="*/ 9288594 w 10562072"/>
              <a:gd name="connsiteY3" fmla="*/ 2153103 h 2958168"/>
              <a:gd name="connsiteX4" fmla="*/ 2317558 w 10562072"/>
              <a:gd name="connsiteY4" fmla="*/ 2159512 h 2958168"/>
              <a:gd name="connsiteX5" fmla="*/ 1180889 w 10562072"/>
              <a:gd name="connsiteY5" fmla="*/ 2958168 h 2958168"/>
              <a:gd name="connsiteX6" fmla="*/ 0 w 10562072"/>
              <a:gd name="connsiteY6" fmla="*/ 2174065 h 2958168"/>
              <a:gd name="connsiteX7" fmla="*/ 1331 w 10562072"/>
              <a:gd name="connsiteY7" fmla="*/ 2791 h 2958168"/>
              <a:gd name="connsiteX0" fmla="*/ 1331 w 10562072"/>
              <a:gd name="connsiteY0" fmla="*/ 2791 h 2958168"/>
              <a:gd name="connsiteX1" fmla="*/ 10561655 w 10562072"/>
              <a:gd name="connsiteY1" fmla="*/ 0 h 2958168"/>
              <a:gd name="connsiteX2" fmla="*/ 10561157 w 10562072"/>
              <a:gd name="connsiteY2" fmla="*/ 1476338 h 2958168"/>
              <a:gd name="connsiteX3" fmla="*/ 9288594 w 10562072"/>
              <a:gd name="connsiteY3" fmla="*/ 2153103 h 2958168"/>
              <a:gd name="connsiteX4" fmla="*/ 2317558 w 10562072"/>
              <a:gd name="connsiteY4" fmla="*/ 2159512 h 2958168"/>
              <a:gd name="connsiteX5" fmla="*/ 1180889 w 10562072"/>
              <a:gd name="connsiteY5" fmla="*/ 2958168 h 2958168"/>
              <a:gd name="connsiteX6" fmla="*/ 0 w 10562072"/>
              <a:gd name="connsiteY6" fmla="*/ 2174065 h 2958168"/>
              <a:gd name="connsiteX7" fmla="*/ 1331 w 10562072"/>
              <a:gd name="connsiteY7" fmla="*/ 2791 h 2958168"/>
              <a:gd name="connsiteX0" fmla="*/ 1331 w 10562072"/>
              <a:gd name="connsiteY0" fmla="*/ 2791 h 2958168"/>
              <a:gd name="connsiteX1" fmla="*/ 10561655 w 10562072"/>
              <a:gd name="connsiteY1" fmla="*/ 0 h 2958168"/>
              <a:gd name="connsiteX2" fmla="*/ 10561157 w 10562072"/>
              <a:gd name="connsiteY2" fmla="*/ 1476338 h 2958168"/>
              <a:gd name="connsiteX3" fmla="*/ 9288594 w 10562072"/>
              <a:gd name="connsiteY3" fmla="*/ 2153103 h 2958168"/>
              <a:gd name="connsiteX4" fmla="*/ 2317558 w 10562072"/>
              <a:gd name="connsiteY4" fmla="*/ 2159512 h 2958168"/>
              <a:gd name="connsiteX5" fmla="*/ 1180889 w 10562072"/>
              <a:gd name="connsiteY5" fmla="*/ 2958168 h 2958168"/>
              <a:gd name="connsiteX6" fmla="*/ 0 w 10562072"/>
              <a:gd name="connsiteY6" fmla="*/ 2174065 h 2958168"/>
              <a:gd name="connsiteX7" fmla="*/ 1331 w 10562072"/>
              <a:gd name="connsiteY7" fmla="*/ 2791 h 2958168"/>
              <a:gd name="connsiteX0" fmla="*/ 1563461 w 12124541"/>
              <a:gd name="connsiteY0" fmla="*/ 2791 h 2958168"/>
              <a:gd name="connsiteX1" fmla="*/ 12123785 w 12124541"/>
              <a:gd name="connsiteY1" fmla="*/ 0 h 2958168"/>
              <a:gd name="connsiteX2" fmla="*/ 12123287 w 12124541"/>
              <a:gd name="connsiteY2" fmla="*/ 1476338 h 2958168"/>
              <a:gd name="connsiteX3" fmla="*/ 10850724 w 12124541"/>
              <a:gd name="connsiteY3" fmla="*/ 2153103 h 2958168"/>
              <a:gd name="connsiteX4" fmla="*/ 3879688 w 12124541"/>
              <a:gd name="connsiteY4" fmla="*/ 2159512 h 2958168"/>
              <a:gd name="connsiteX5" fmla="*/ 2743019 w 12124541"/>
              <a:gd name="connsiteY5" fmla="*/ 2958168 h 2958168"/>
              <a:gd name="connsiteX6" fmla="*/ 1563461 w 12124541"/>
              <a:gd name="connsiteY6" fmla="*/ 2791 h 2958168"/>
              <a:gd name="connsiteX0" fmla="*/ 1563461 w 11102298"/>
              <a:gd name="connsiteY0" fmla="*/ 0 h 2958168"/>
              <a:gd name="connsiteX1" fmla="*/ 11101542 w 11102298"/>
              <a:gd name="connsiteY1" fmla="*/ 0 h 2958168"/>
              <a:gd name="connsiteX2" fmla="*/ 11101044 w 11102298"/>
              <a:gd name="connsiteY2" fmla="*/ 1476338 h 2958168"/>
              <a:gd name="connsiteX3" fmla="*/ 9828481 w 11102298"/>
              <a:gd name="connsiteY3" fmla="*/ 2153103 h 2958168"/>
              <a:gd name="connsiteX4" fmla="*/ 2857445 w 11102298"/>
              <a:gd name="connsiteY4" fmla="*/ 2159512 h 2958168"/>
              <a:gd name="connsiteX5" fmla="*/ 1720776 w 11102298"/>
              <a:gd name="connsiteY5" fmla="*/ 2958168 h 2958168"/>
              <a:gd name="connsiteX6" fmla="*/ 1563461 w 11102298"/>
              <a:gd name="connsiteY6" fmla="*/ 0 h 2958168"/>
              <a:gd name="connsiteX0" fmla="*/ 228723 w 9767560"/>
              <a:gd name="connsiteY0" fmla="*/ 0 h 2958168"/>
              <a:gd name="connsiteX1" fmla="*/ 9766804 w 9767560"/>
              <a:gd name="connsiteY1" fmla="*/ 0 h 2958168"/>
              <a:gd name="connsiteX2" fmla="*/ 9766306 w 9767560"/>
              <a:gd name="connsiteY2" fmla="*/ 1476338 h 2958168"/>
              <a:gd name="connsiteX3" fmla="*/ 8493743 w 9767560"/>
              <a:gd name="connsiteY3" fmla="*/ 2153103 h 2958168"/>
              <a:gd name="connsiteX4" fmla="*/ 1522707 w 9767560"/>
              <a:gd name="connsiteY4" fmla="*/ 2159512 h 2958168"/>
              <a:gd name="connsiteX5" fmla="*/ 386038 w 9767560"/>
              <a:gd name="connsiteY5" fmla="*/ 2958168 h 2958168"/>
              <a:gd name="connsiteX6" fmla="*/ 228723 w 9767560"/>
              <a:gd name="connsiteY6" fmla="*/ 0 h 2958168"/>
              <a:gd name="connsiteX0" fmla="*/ 0 w 9538837"/>
              <a:gd name="connsiteY0" fmla="*/ 0 h 2958168"/>
              <a:gd name="connsiteX1" fmla="*/ 9538081 w 9538837"/>
              <a:gd name="connsiteY1" fmla="*/ 0 h 2958168"/>
              <a:gd name="connsiteX2" fmla="*/ 9537583 w 9538837"/>
              <a:gd name="connsiteY2" fmla="*/ 1476338 h 2958168"/>
              <a:gd name="connsiteX3" fmla="*/ 8265020 w 9538837"/>
              <a:gd name="connsiteY3" fmla="*/ 2153103 h 2958168"/>
              <a:gd name="connsiteX4" fmla="*/ 1293984 w 9538837"/>
              <a:gd name="connsiteY4" fmla="*/ 2159512 h 2958168"/>
              <a:gd name="connsiteX5" fmla="*/ 157315 w 9538837"/>
              <a:gd name="connsiteY5" fmla="*/ 2958168 h 2958168"/>
              <a:gd name="connsiteX6" fmla="*/ 0 w 9538837"/>
              <a:gd name="connsiteY6" fmla="*/ 0 h 2958168"/>
              <a:gd name="connsiteX0" fmla="*/ 0 w 9387494"/>
              <a:gd name="connsiteY0" fmla="*/ 0 h 2958168"/>
              <a:gd name="connsiteX1" fmla="*/ 9386738 w 9387494"/>
              <a:gd name="connsiteY1" fmla="*/ 0 h 2958168"/>
              <a:gd name="connsiteX2" fmla="*/ 9386240 w 9387494"/>
              <a:gd name="connsiteY2" fmla="*/ 1476338 h 2958168"/>
              <a:gd name="connsiteX3" fmla="*/ 8113677 w 9387494"/>
              <a:gd name="connsiteY3" fmla="*/ 2153103 h 2958168"/>
              <a:gd name="connsiteX4" fmla="*/ 1142641 w 9387494"/>
              <a:gd name="connsiteY4" fmla="*/ 2159512 h 2958168"/>
              <a:gd name="connsiteX5" fmla="*/ 5972 w 9387494"/>
              <a:gd name="connsiteY5" fmla="*/ 2958168 h 2958168"/>
              <a:gd name="connsiteX6" fmla="*/ 0 w 9387494"/>
              <a:gd name="connsiteY6" fmla="*/ 0 h 2958168"/>
              <a:gd name="connsiteX0" fmla="*/ 150434 w 9387493"/>
              <a:gd name="connsiteY0" fmla="*/ 121627 h 2958168"/>
              <a:gd name="connsiteX1" fmla="*/ 9386737 w 9387493"/>
              <a:gd name="connsiteY1" fmla="*/ 0 h 2958168"/>
              <a:gd name="connsiteX2" fmla="*/ 9386239 w 9387493"/>
              <a:gd name="connsiteY2" fmla="*/ 1476338 h 2958168"/>
              <a:gd name="connsiteX3" fmla="*/ 8113676 w 9387493"/>
              <a:gd name="connsiteY3" fmla="*/ 2153103 h 2958168"/>
              <a:gd name="connsiteX4" fmla="*/ 1142640 w 9387493"/>
              <a:gd name="connsiteY4" fmla="*/ 2159512 h 2958168"/>
              <a:gd name="connsiteX5" fmla="*/ 5971 w 9387493"/>
              <a:gd name="connsiteY5" fmla="*/ 2958168 h 2958168"/>
              <a:gd name="connsiteX6" fmla="*/ 150434 w 9387493"/>
              <a:gd name="connsiteY6" fmla="*/ 121627 h 2958168"/>
              <a:gd name="connsiteX0" fmla="*/ 0 w 9387494"/>
              <a:gd name="connsiteY0" fmla="*/ 0 h 2958168"/>
              <a:gd name="connsiteX1" fmla="*/ 9386738 w 9387494"/>
              <a:gd name="connsiteY1" fmla="*/ 0 h 2958168"/>
              <a:gd name="connsiteX2" fmla="*/ 9386240 w 9387494"/>
              <a:gd name="connsiteY2" fmla="*/ 1476338 h 2958168"/>
              <a:gd name="connsiteX3" fmla="*/ 8113677 w 9387494"/>
              <a:gd name="connsiteY3" fmla="*/ 2153103 h 2958168"/>
              <a:gd name="connsiteX4" fmla="*/ 1142641 w 9387494"/>
              <a:gd name="connsiteY4" fmla="*/ 2159512 h 2958168"/>
              <a:gd name="connsiteX5" fmla="*/ 5972 w 9387494"/>
              <a:gd name="connsiteY5" fmla="*/ 2958168 h 2958168"/>
              <a:gd name="connsiteX6" fmla="*/ 0 w 9387494"/>
              <a:gd name="connsiteY6" fmla="*/ 0 h 2958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387494" h="2958168">
                <a:moveTo>
                  <a:pt x="0" y="0"/>
                </a:moveTo>
                <a:lnTo>
                  <a:pt x="9386738" y="0"/>
                </a:lnTo>
                <a:cubicBezTo>
                  <a:pt x="9387251" y="67600"/>
                  <a:pt x="9387494" y="1432923"/>
                  <a:pt x="9386240" y="1476338"/>
                </a:cubicBezTo>
                <a:cubicBezTo>
                  <a:pt x="8908844" y="2148347"/>
                  <a:pt x="8530263" y="2158423"/>
                  <a:pt x="8113677" y="2153103"/>
                </a:cubicBezTo>
                <a:lnTo>
                  <a:pt x="1142641" y="2159512"/>
                </a:lnTo>
                <a:cubicBezTo>
                  <a:pt x="565427" y="2192654"/>
                  <a:pt x="197581" y="2495346"/>
                  <a:pt x="5972" y="2958168"/>
                </a:cubicBezTo>
                <a:cubicBezTo>
                  <a:pt x="1" y="2922215"/>
                  <a:pt x="8626" y="17545"/>
                  <a:pt x="0" y="0"/>
                </a:cubicBezTo>
                <a:close/>
              </a:path>
            </a:pathLst>
          </a:custGeom>
          <a:solidFill>
            <a:schemeClr val="bg1"/>
          </a:solidFill>
          <a:ln w="12700" cmpd="sng" algn="ctr">
            <a:noFill/>
            <a:miter lim="800000"/>
            <a:headEnd/>
            <a:tailEnd/>
          </a:ln>
          <a:effectLst>
            <a:outerShdw blurRad="41275" dist="38100" dir="5400000" algn="t" rotWithShape="0">
              <a:schemeClr val="bg1">
                <a:lumMod val="65000"/>
                <a:alpha val="25000"/>
              </a:schemeClr>
            </a:outerShdw>
          </a:effectLst>
        </p:spPr>
        <p:txBody>
          <a:bodyPr wrap="square" lIns="33059" tIns="42976" rIns="33059" bIns="42976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000" dirty="0" smtClean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  <p:custDataLst>
              <p:tags r:id="rId4"/>
            </p:custDataLst>
          </p:nvPr>
        </p:nvSpPr>
        <p:spPr>
          <a:xfrm>
            <a:off x="1286594" y="476590"/>
            <a:ext cx="4857684" cy="938900"/>
          </a:xfrm>
        </p:spPr>
        <p:txBody>
          <a:bodyPr>
            <a:noAutofit/>
          </a:bodyPr>
          <a:lstStyle>
            <a:lvl1pPr algn="l">
              <a:defRPr sz="3200" b="0">
                <a:solidFill>
                  <a:srgbClr val="0C71B6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  <p:custDataLst>
              <p:tags r:id="rId5"/>
            </p:custDataLst>
          </p:nvPr>
        </p:nvSpPr>
        <p:spPr>
          <a:xfrm>
            <a:off x="1286593" y="1625440"/>
            <a:ext cx="4857685" cy="288032"/>
          </a:xfrm>
        </p:spPr>
        <p:txBody>
          <a:bodyPr>
            <a:noAutofit/>
          </a:bodyPr>
          <a:lstStyle>
            <a:lvl1pPr marL="0" indent="0" algn="l">
              <a:buNone/>
              <a:defRPr sz="1800">
                <a:solidFill>
                  <a:srgbClr val="F26829"/>
                </a:solidFill>
                <a:latin typeface="Calibri" pitchFamily="34" charset="0"/>
                <a:cs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pic>
        <p:nvPicPr>
          <p:cNvPr id="18" name="Picture 6" descr="http://www.legal-online.be/websites/39/uploads/image/logo%20Time%20Lex(1).jpg"/>
          <p:cNvPicPr>
            <a:picLocks noChangeAspect="1" noChangeArrowheads="1"/>
          </p:cNvPicPr>
          <p:nvPr userDrawn="1"/>
        </p:nvPicPr>
        <p:blipFill>
          <a:blip r:embed="rId9"/>
          <a:srcRect b="10550"/>
          <a:stretch>
            <a:fillRect/>
          </a:stretch>
        </p:blipFill>
        <p:spPr bwMode="auto">
          <a:xfrm>
            <a:off x="4485298" y="6511747"/>
            <a:ext cx="326696" cy="293202"/>
          </a:xfrm>
          <a:prstGeom prst="rect">
            <a:avLst/>
          </a:prstGeom>
          <a:noFill/>
        </p:spPr>
      </p:pic>
      <p:pic>
        <p:nvPicPr>
          <p:cNvPr id="19" name="Picture 8" descr="http://www.sogeti.de/fileadmin/user_upload/Sogeti_cmyk.jpg"/>
          <p:cNvPicPr>
            <a:picLocks noChangeAspect="1" noChangeArrowheads="1"/>
          </p:cNvPicPr>
          <p:nvPr userDrawn="1"/>
        </p:nvPicPr>
        <p:blipFill>
          <a:blip r:embed="rId10"/>
          <a:srcRect/>
          <a:stretch>
            <a:fillRect/>
          </a:stretch>
        </p:blipFill>
        <p:spPr bwMode="auto">
          <a:xfrm>
            <a:off x="5118941" y="6556991"/>
            <a:ext cx="920966" cy="202714"/>
          </a:xfrm>
          <a:prstGeom prst="rect">
            <a:avLst/>
          </a:prstGeom>
          <a:noFill/>
        </p:spPr>
      </p:pic>
      <p:pic>
        <p:nvPicPr>
          <p:cNvPr id="20" name="Picture 10" descr="http://upload.wikimedia.org/wikipedia/commons/thumb/a/a7/University_of_Southampton_Logo.svg/2000px-University_of_Southampton_Logo.svg.png"/>
          <p:cNvPicPr>
            <a:picLocks noChangeAspect="1" noChangeArrowheads="1"/>
          </p:cNvPicPr>
          <p:nvPr userDrawn="1"/>
        </p:nvPicPr>
        <p:blipFill>
          <a:blip r:embed="rId11"/>
          <a:srcRect/>
          <a:stretch>
            <a:fillRect/>
          </a:stretch>
        </p:blipFill>
        <p:spPr bwMode="auto">
          <a:xfrm>
            <a:off x="6346854" y="6562600"/>
            <a:ext cx="866502" cy="191497"/>
          </a:xfrm>
          <a:prstGeom prst="rect">
            <a:avLst/>
          </a:prstGeom>
          <a:noFill/>
        </p:spPr>
      </p:pic>
      <p:pic>
        <p:nvPicPr>
          <p:cNvPr id="22" name="Picture 14" descr="http://se-mashup.fokus.fraunhofer.de:8080/feature-event-clean/samples/ad-insertion/images/fokus.png"/>
          <p:cNvPicPr>
            <a:picLocks noChangeAspect="1" noChangeArrowheads="1"/>
          </p:cNvPicPr>
          <p:nvPr userDrawn="1"/>
        </p:nvPicPr>
        <p:blipFill>
          <a:blip r:embed="rId12"/>
          <a:srcRect/>
          <a:stretch>
            <a:fillRect/>
          </a:stretch>
        </p:blipFill>
        <p:spPr bwMode="auto">
          <a:xfrm>
            <a:off x="8709984" y="6487793"/>
            <a:ext cx="851656" cy="341111"/>
          </a:xfrm>
          <a:prstGeom prst="rect">
            <a:avLst/>
          </a:prstGeom>
          <a:noFill/>
        </p:spPr>
      </p:pic>
      <p:pic>
        <p:nvPicPr>
          <p:cNvPr id="1039" name="Picture 15" descr="D:\Pallavi\PSN\shutterstock\Transparent CC-Logo.png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488380" y="6576898"/>
            <a:ext cx="1629345" cy="162900"/>
          </a:xfrm>
          <a:prstGeom prst="rect">
            <a:avLst/>
          </a:prstGeom>
          <a:noFill/>
        </p:spPr>
      </p:pic>
      <p:pic>
        <p:nvPicPr>
          <p:cNvPr id="1041" name="Picture 17" descr="http://summit.theodi.org/wp-content/uploads/2014/05/Slice-12.png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2424672" y="6547683"/>
            <a:ext cx="723488" cy="221330"/>
          </a:xfrm>
          <a:prstGeom prst="rect">
            <a:avLst/>
          </a:prstGeom>
          <a:noFill/>
        </p:spPr>
      </p:pic>
      <p:pic>
        <p:nvPicPr>
          <p:cNvPr id="1043" name="Picture 19" descr="http://www.intrasoft-intl.dk/images/logo.png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3455107" y="6547118"/>
            <a:ext cx="723244" cy="222460"/>
          </a:xfrm>
          <a:prstGeom prst="rect">
            <a:avLst/>
          </a:prstGeom>
          <a:noFill/>
        </p:spPr>
      </p:pic>
      <p:pic>
        <p:nvPicPr>
          <p:cNvPr id="1045" name="Picture 21" descr="http://inspire.ec.europa.eu/events/conferences/inspire_2014/images/contera.png"/>
          <p:cNvPicPr>
            <a:picLocks noChangeAspect="1" noChangeArrowheads="1"/>
          </p:cNvPicPr>
          <p:nvPr userDrawn="1"/>
        </p:nvPicPr>
        <p:blipFill>
          <a:blip r:embed="rId16"/>
          <a:srcRect t="11559" b="54092"/>
          <a:stretch>
            <a:fillRect/>
          </a:stretch>
        </p:blipFill>
        <p:spPr bwMode="auto">
          <a:xfrm>
            <a:off x="7520303" y="6551986"/>
            <a:ext cx="882734" cy="212725"/>
          </a:xfrm>
          <a:prstGeom prst="rect">
            <a:avLst/>
          </a:prstGeom>
          <a:noFill/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7"/>
          <a:stretch>
            <a:fillRect/>
          </a:stretch>
        </p:blipFill>
        <p:spPr>
          <a:xfrm>
            <a:off x="6321190" y="99859"/>
            <a:ext cx="3555297" cy="1312861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546364" y="1384300"/>
            <a:ext cx="5540485" cy="4586288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3"/>
          </p:nvPr>
        </p:nvSpPr>
        <p:spPr>
          <a:xfrm>
            <a:off x="9489630" y="6711950"/>
            <a:ext cx="327570" cy="11747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6A9CE626-3159-4274-8158-4292551456C4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6" name="Date Placeholder 7"/>
          <p:cNvSpPr>
            <a:spLocks noGrp="1"/>
          </p:cNvSpPr>
          <p:nvPr>
            <p:ph type="dt" sz="half" idx="12"/>
          </p:nvPr>
        </p:nvSpPr>
        <p:spPr>
          <a:xfrm>
            <a:off x="-15690" y="6535281"/>
            <a:ext cx="936130" cy="201600"/>
          </a:xfrm>
          <a:prstGeom prst="rect">
            <a:avLst/>
          </a:prstGeom>
        </p:spPr>
        <p:txBody>
          <a:bodyPr/>
          <a:lstStyle>
            <a:lvl1pPr>
              <a:defRPr sz="600"/>
            </a:lvl1pPr>
          </a:lstStyle>
          <a:p>
            <a:pPr>
              <a:defRPr/>
            </a:pPr>
            <a:r>
              <a:rPr lang="en-US" smtClean="0"/>
              <a:t>ODIP Project Copyright © 2015 All rights reserved.</a:t>
            </a:r>
            <a:endParaRPr lang="en-US" dirty="0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page side moti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50838" y="1384300"/>
            <a:ext cx="5935662" cy="4586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3"/>
          </p:nvPr>
        </p:nvSpPr>
        <p:spPr>
          <a:xfrm>
            <a:off x="9489630" y="6711950"/>
            <a:ext cx="327570" cy="11747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6A9CE626-3159-4274-8158-4292551456C4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1" name="Date Placeholder 7"/>
          <p:cNvSpPr>
            <a:spLocks noGrp="1"/>
          </p:cNvSpPr>
          <p:nvPr>
            <p:ph type="dt" sz="half" idx="12"/>
          </p:nvPr>
        </p:nvSpPr>
        <p:spPr>
          <a:xfrm>
            <a:off x="-15690" y="6535281"/>
            <a:ext cx="936130" cy="201600"/>
          </a:xfrm>
          <a:prstGeom prst="rect">
            <a:avLst/>
          </a:prstGeom>
        </p:spPr>
        <p:txBody>
          <a:bodyPr/>
          <a:lstStyle>
            <a:lvl1pPr>
              <a:defRPr sz="600"/>
            </a:lvl1pPr>
          </a:lstStyle>
          <a:p>
            <a:pPr>
              <a:defRPr/>
            </a:pPr>
            <a:r>
              <a:rPr lang="en-US" smtClean="0"/>
              <a:t>ODIP Project Copyright © 2015 All rights reserved.</a:t>
            </a:r>
            <a:endParaRPr 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9489630" y="6711950"/>
            <a:ext cx="327570" cy="11747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6A9CE626-3159-4274-8158-4292551456C4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2"/>
          </p:nvPr>
        </p:nvSpPr>
        <p:spPr>
          <a:xfrm>
            <a:off x="-15690" y="6535281"/>
            <a:ext cx="936130" cy="201600"/>
          </a:xfrm>
          <a:prstGeom prst="rect">
            <a:avLst/>
          </a:prstGeom>
        </p:spPr>
        <p:txBody>
          <a:bodyPr/>
          <a:lstStyle>
            <a:lvl1pPr>
              <a:defRPr sz="600"/>
            </a:lvl1pPr>
          </a:lstStyle>
          <a:p>
            <a:pPr>
              <a:defRPr/>
            </a:pPr>
            <a:r>
              <a:rPr lang="en-US" smtClean="0"/>
              <a:t>ODIP Project Copyright © 2015 All rights reserved.</a:t>
            </a:r>
            <a:endParaRPr lang="en-US" dirty="0"/>
          </a:p>
        </p:txBody>
      </p:sp>
      <p:sp>
        <p:nvSpPr>
          <p:cNvPr id="5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350838" y="1123950"/>
            <a:ext cx="8923337" cy="433388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0" indent="0" algn="ctr" rtl="0" eaLnBrk="1" fontAlgn="base" hangingPunct="1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SzPct val="100000"/>
              <a:buFontTx/>
              <a:buNone/>
              <a:defRPr lang="en-US" sz="1800" i="1" kern="1200" dirty="0" smtClean="0">
                <a:solidFill>
                  <a:srgbClr val="FF6600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subtitle style</a:t>
            </a:r>
          </a:p>
        </p:txBody>
      </p:sp>
    </p:spTree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Plain content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2950" y="1794935"/>
            <a:ext cx="4953000" cy="7651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1"/>
          </p:nvPr>
        </p:nvSpPr>
        <p:spPr>
          <a:xfrm>
            <a:off x="4592950" y="2663298"/>
            <a:ext cx="2712516" cy="2998012"/>
          </a:xfrm>
        </p:spPr>
        <p:txBody>
          <a:bodyPr/>
          <a:lstStyle>
            <a:lvl1pPr marL="182563" marR="0" indent="-182563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SzPct val="100000"/>
              <a:buFontTx/>
              <a:buBlip>
                <a:blip r:embed="rId2"/>
              </a:buBlip>
              <a:tabLst/>
              <a:defRPr lang="en-US" sz="1400" u="none" kern="1200" baseline="0" dirty="0" smtClean="0">
                <a:solidFill>
                  <a:schemeClr val="accent1">
                    <a:lumMod val="50000"/>
                  </a:schemeClr>
                </a:solidFill>
                <a:uFill>
                  <a:solidFill>
                    <a:schemeClr val="tx1">
                      <a:lumMod val="65000"/>
                      <a:lumOff val="35000"/>
                    </a:schemeClr>
                  </a:solidFill>
                </a:uFill>
                <a:latin typeface="+mn-lt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3"/>
          </p:nvPr>
        </p:nvSpPr>
        <p:spPr>
          <a:xfrm>
            <a:off x="9489630" y="6711950"/>
            <a:ext cx="327570" cy="11747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6A9CE626-3159-4274-8158-4292551456C4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3" name="Date Placeholder 7"/>
          <p:cNvSpPr>
            <a:spLocks noGrp="1"/>
          </p:cNvSpPr>
          <p:nvPr>
            <p:ph type="dt" sz="half" idx="12"/>
          </p:nvPr>
        </p:nvSpPr>
        <p:spPr>
          <a:xfrm>
            <a:off x="-15690" y="6535281"/>
            <a:ext cx="936130" cy="201600"/>
          </a:xfrm>
          <a:prstGeom prst="rect">
            <a:avLst/>
          </a:prstGeom>
        </p:spPr>
        <p:txBody>
          <a:bodyPr/>
          <a:lstStyle>
            <a:lvl1pPr>
              <a:defRPr sz="600"/>
            </a:lvl1pPr>
          </a:lstStyle>
          <a:p>
            <a:pPr>
              <a:defRPr/>
            </a:pPr>
            <a:r>
              <a:rPr lang="en-US" smtClean="0"/>
              <a:t>ODIP Project Copyright © 2015 All rights reserved.</a:t>
            </a:r>
            <a:endParaRPr lang="en-US" dirty="0"/>
          </a:p>
        </p:txBody>
      </p:sp>
      <p:pic>
        <p:nvPicPr>
          <p:cNvPr id="14" name="Picture 13" descr="Picture1.jpg"/>
          <p:cNvPicPr>
            <a:picLocks noChangeAspect="1"/>
          </p:cNvPicPr>
          <p:nvPr userDrawn="1"/>
        </p:nvPicPr>
        <p:blipFill>
          <a:blip r:embed="rId3"/>
          <a:srcRect t="142" b="399"/>
          <a:stretch>
            <a:fillRect/>
          </a:stretch>
        </p:blipFill>
        <p:spPr>
          <a:xfrm>
            <a:off x="-1" y="0"/>
            <a:ext cx="4010025" cy="6858000"/>
          </a:xfrm>
          <a:prstGeom prst="rect">
            <a:avLst/>
          </a:prstGeom>
        </p:spPr>
      </p:pic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11061" y="6288189"/>
            <a:ext cx="1518593" cy="193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Date Placeholder 8"/>
          <p:cNvSpPr txBox="1">
            <a:spLocks/>
          </p:cNvSpPr>
          <p:nvPr userDrawn="1"/>
        </p:nvSpPr>
        <p:spPr>
          <a:xfrm>
            <a:off x="-15690" y="6535281"/>
            <a:ext cx="936130" cy="201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lang="de-CH" sz="700" kern="1200" smtClean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smtClean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ODIP Project</a:t>
            </a:r>
            <a:endParaRPr kumimoji="0" lang="de-DE" sz="700" b="0" i="0" u="none" strike="noStrike" kern="1200" cap="none" spc="0" normalizeH="0" baseline="0" noProof="0" smtClean="0">
              <a:ln>
                <a:noFill/>
              </a:ln>
              <a:solidFill>
                <a:schemeClr val="accent5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700" b="0" i="0" u="none" strike="noStrike" kern="1200" cap="none" spc="0" normalizeH="0" baseline="0" noProof="0" smtClean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Copyright © 2015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700" b="0" i="0" u="none" strike="noStrike" kern="1200" cap="none" spc="0" normalizeH="0" baseline="0" noProof="0" smtClean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All rights reserved.</a:t>
            </a: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chemeClr val="accent5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" name="Picture 2" descr="http://semanticweb.com/files/2013/09/ODI.png"/>
          <p:cNvPicPr>
            <a:picLocks noChangeAspect="1" noChangeArrowheads="1"/>
          </p:cNvPicPr>
          <p:nvPr userDrawn="1"/>
        </p:nvPicPr>
        <p:blipFill>
          <a:blip r:embed="rId5"/>
          <a:srcRect l="13980" t="31437" r="13900" b="36396"/>
          <a:stretch>
            <a:fillRect/>
          </a:stretch>
        </p:blipFill>
        <p:spPr bwMode="auto">
          <a:xfrm>
            <a:off x="7156144" y="6281839"/>
            <a:ext cx="658907" cy="193344"/>
          </a:xfrm>
          <a:prstGeom prst="rect">
            <a:avLst/>
          </a:prstGeom>
          <a:noFill/>
        </p:spPr>
      </p:pic>
      <p:pic>
        <p:nvPicPr>
          <p:cNvPr id="12" name="Picture 4" descr="http://www.intrasoft-intl.dk/images/logo.png"/>
          <p:cNvPicPr>
            <a:picLocks noChangeAspect="1" noChangeArrowheads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8841541" y="6274078"/>
            <a:ext cx="648089" cy="199343"/>
          </a:xfrm>
          <a:prstGeom prst="rect">
            <a:avLst/>
          </a:prstGeom>
          <a:noFill/>
        </p:spPr>
      </p:pic>
      <p:pic>
        <p:nvPicPr>
          <p:cNvPr id="15" name="Picture 6" descr="http://www.legal-online.be/websites/39/uploads/image/logo%20Time%20Lex(1).jpg"/>
          <p:cNvPicPr>
            <a:picLocks noChangeAspect="1" noChangeArrowheads="1"/>
          </p:cNvPicPr>
          <p:nvPr userDrawn="1"/>
        </p:nvPicPr>
        <p:blipFill>
          <a:blip r:embed="rId7"/>
          <a:srcRect b="10550"/>
          <a:stretch>
            <a:fillRect/>
          </a:stretch>
        </p:blipFill>
        <p:spPr bwMode="auto">
          <a:xfrm>
            <a:off x="4611061" y="6545557"/>
            <a:ext cx="235540" cy="211393"/>
          </a:xfrm>
          <a:prstGeom prst="rect">
            <a:avLst/>
          </a:prstGeom>
          <a:noFill/>
        </p:spPr>
      </p:pic>
      <p:pic>
        <p:nvPicPr>
          <p:cNvPr id="16" name="Picture 8" descr="http://www.sogeti.de/fileadmin/user_upload/Sogeti_cmyk.jpg"/>
          <p:cNvPicPr>
            <a:picLocks noChangeAspect="1" noChangeArrowheads="1"/>
          </p:cNvPicPr>
          <p:nvPr userDrawn="1"/>
        </p:nvPicPr>
        <p:blipFill>
          <a:blip r:embed="rId8"/>
          <a:srcRect/>
          <a:stretch>
            <a:fillRect/>
          </a:stretch>
        </p:blipFill>
        <p:spPr bwMode="auto">
          <a:xfrm>
            <a:off x="5154979" y="6544412"/>
            <a:ext cx="840970" cy="185106"/>
          </a:xfrm>
          <a:prstGeom prst="rect">
            <a:avLst/>
          </a:prstGeom>
          <a:noFill/>
        </p:spPr>
      </p:pic>
      <p:pic>
        <p:nvPicPr>
          <p:cNvPr id="17" name="Picture 10" descr="http://upload.wikimedia.org/wikipedia/commons/thumb/a/a7/University_of_Southampton_Logo.svg/2000px-University_of_Southampton_Logo.svg.png"/>
          <p:cNvPicPr>
            <a:picLocks noChangeAspect="1" noChangeArrowheads="1"/>
          </p:cNvPicPr>
          <p:nvPr userDrawn="1"/>
        </p:nvPicPr>
        <p:blipFill>
          <a:blip r:embed="rId9"/>
          <a:srcRect/>
          <a:stretch>
            <a:fillRect/>
          </a:stretch>
        </p:blipFill>
        <p:spPr bwMode="auto">
          <a:xfrm>
            <a:off x="6294803" y="6569792"/>
            <a:ext cx="866502" cy="191497"/>
          </a:xfrm>
          <a:prstGeom prst="rect">
            <a:avLst/>
          </a:prstGeom>
          <a:noFill/>
        </p:spPr>
      </p:pic>
      <p:pic>
        <p:nvPicPr>
          <p:cNvPr id="18" name="Picture 12" descr="http://inspire.ec.europa.eu/events/conferences/inspire_2011/logos/conterra_Logo_RGB_300_3,5cm.jpg"/>
          <p:cNvPicPr>
            <a:picLocks noChangeAspect="1" noChangeArrowheads="1"/>
          </p:cNvPicPr>
          <p:nvPr userDrawn="1"/>
        </p:nvPicPr>
        <p:blipFill>
          <a:blip r:embed="rId10"/>
          <a:srcRect/>
          <a:stretch>
            <a:fillRect/>
          </a:stretch>
        </p:blipFill>
        <p:spPr bwMode="auto">
          <a:xfrm>
            <a:off x="7467302" y="6585792"/>
            <a:ext cx="948594" cy="130920"/>
          </a:xfrm>
          <a:prstGeom prst="rect">
            <a:avLst/>
          </a:prstGeom>
          <a:noFill/>
        </p:spPr>
      </p:pic>
      <p:pic>
        <p:nvPicPr>
          <p:cNvPr id="19" name="Picture 14" descr="http://se-mashup.fokus.fraunhofer.de:8080/feature-event-clean/samples/ad-insertion/images/fokus.png"/>
          <p:cNvPicPr>
            <a:picLocks noChangeAspect="1" noChangeArrowheads="1"/>
          </p:cNvPicPr>
          <p:nvPr userDrawn="1"/>
        </p:nvPicPr>
        <p:blipFill>
          <a:blip r:embed="rId11"/>
          <a:srcRect/>
          <a:stretch>
            <a:fillRect/>
          </a:stretch>
        </p:blipFill>
        <p:spPr bwMode="auto">
          <a:xfrm>
            <a:off x="8709984" y="6481533"/>
            <a:ext cx="851656" cy="341111"/>
          </a:xfrm>
          <a:prstGeom prst="rect">
            <a:avLst/>
          </a:prstGeom>
          <a:noFill/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6366393" y="33569"/>
            <a:ext cx="3555297" cy="1312861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930762" cy="6885384"/>
          </a:xfrm>
          <a:prstGeom prst="rect">
            <a:avLst/>
          </a:prstGeom>
        </p:spPr>
      </p:pic>
      <p:graphicFrame>
        <p:nvGraphicFramePr>
          <p:cNvPr id="11" name="Object 10" hidden="1"/>
          <p:cNvGraphicFramePr>
            <a:graphicFrameLocks/>
          </p:cNvGraphicFramePr>
          <p:nvPr>
            <p:custDataLst>
              <p:tags r:id="rId2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3" name="think-cell Slide" r:id="rId7" imgW="0" imgH="0" progId="">
                  <p:embed/>
                </p:oleObj>
              </mc:Choice>
              <mc:Fallback>
                <p:oleObj name="think-cell Slide" r:id="rId7" imgW="0" imgH="0" progId="">
                  <p:embed/>
                  <p:pic>
                    <p:nvPicPr>
                      <p:cNvPr id="0" name="AutoShape 26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ctrTitle"/>
            <p:custDataLst>
              <p:tags r:id="rId3"/>
            </p:custDataLst>
          </p:nvPr>
        </p:nvSpPr>
        <p:spPr>
          <a:xfrm>
            <a:off x="344488" y="2276840"/>
            <a:ext cx="7150789" cy="360040"/>
          </a:xfrm>
          <a:noFill/>
        </p:spPr>
        <p:txBody>
          <a:bodyPr>
            <a:noAutofit/>
          </a:bodyPr>
          <a:lstStyle>
            <a:lvl1pPr algn="l">
              <a:defRPr sz="3200" b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  <p:custDataLst>
              <p:tags r:id="rId4"/>
            </p:custDataLst>
          </p:nvPr>
        </p:nvSpPr>
        <p:spPr>
          <a:xfrm>
            <a:off x="344488" y="2854851"/>
            <a:ext cx="7150789" cy="288032"/>
          </a:xfrm>
          <a:noFill/>
        </p:spPr>
        <p:txBody>
          <a:bodyPr>
            <a:no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7257320" y="5901611"/>
            <a:ext cx="2664370" cy="983869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http://transmissionsmedia.com/wp-content/uploads/2013/01/206868-binary-code-hacking.jpg"/>
          <p:cNvPicPr>
            <a:picLocks noChangeAspect="1" noChangeArrowheads="1"/>
          </p:cNvPicPr>
          <p:nvPr userDrawn="1"/>
        </p:nvPicPr>
        <p:blipFill>
          <a:blip r:embed="rId3"/>
          <a:srcRect l="4490" r="2183" b="13711"/>
          <a:stretch>
            <a:fillRect/>
          </a:stretch>
        </p:blipFill>
        <p:spPr bwMode="auto">
          <a:xfrm>
            <a:off x="1" y="1700761"/>
            <a:ext cx="9905997" cy="5157239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 userDrawn="1"/>
        </p:nvSpPr>
        <p:spPr bwMode="auto">
          <a:xfrm>
            <a:off x="1" y="1700759"/>
            <a:ext cx="9905999" cy="5157239"/>
          </a:xfrm>
          <a:prstGeom prst="rect">
            <a:avLst/>
          </a:prstGeom>
          <a:solidFill>
            <a:schemeClr val="bg1">
              <a:alpha val="27000"/>
            </a:schemeClr>
          </a:solidFill>
          <a:ln w="9525">
            <a:solidFill>
              <a:schemeClr val="accent5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Aft>
                <a:spcPts val="300"/>
              </a:spcAft>
            </a:pPr>
            <a:endParaRPr lang="de-DE" sz="1400" dirty="0" err="1" smtClean="0">
              <a:solidFill>
                <a:srgbClr val="000000">
                  <a:lumMod val="85000"/>
                  <a:lumOff val="15000"/>
                </a:srgbClr>
              </a:solidFill>
            </a:endParaRPr>
          </a:p>
        </p:txBody>
      </p:sp>
      <p:sp>
        <p:nvSpPr>
          <p:cNvPr id="8" name="Rectangle 7"/>
          <p:cNvSpPr/>
          <p:nvPr userDrawn="1">
            <p:custDataLst>
              <p:tags r:id="rId1"/>
            </p:custDataLst>
          </p:nvPr>
        </p:nvSpPr>
        <p:spPr bwMode="auto">
          <a:xfrm>
            <a:off x="1" y="0"/>
            <a:ext cx="9906360" cy="3284980"/>
          </a:xfrm>
          <a:custGeom>
            <a:avLst/>
            <a:gdLst>
              <a:gd name="connsiteX0" fmla="*/ 0 w 10685085"/>
              <a:gd name="connsiteY0" fmla="*/ 0 h 684481"/>
              <a:gd name="connsiteX1" fmla="*/ 10685085 w 10685085"/>
              <a:gd name="connsiteY1" fmla="*/ 0 h 684481"/>
              <a:gd name="connsiteX2" fmla="*/ 10685085 w 10685085"/>
              <a:gd name="connsiteY2" fmla="*/ 684481 h 684481"/>
              <a:gd name="connsiteX3" fmla="*/ 0 w 10685085"/>
              <a:gd name="connsiteY3" fmla="*/ 684481 h 684481"/>
              <a:gd name="connsiteX4" fmla="*/ 0 w 10685085"/>
              <a:gd name="connsiteY4" fmla="*/ 0 h 684481"/>
              <a:gd name="connsiteX0" fmla="*/ 0 w 10685085"/>
              <a:gd name="connsiteY0" fmla="*/ 0 h 684481"/>
              <a:gd name="connsiteX1" fmla="*/ 10685085 w 10685085"/>
              <a:gd name="connsiteY1" fmla="*/ 0 h 684481"/>
              <a:gd name="connsiteX2" fmla="*/ 10685085 w 10685085"/>
              <a:gd name="connsiteY2" fmla="*/ 684481 h 684481"/>
              <a:gd name="connsiteX3" fmla="*/ 525849 w 10685085"/>
              <a:gd name="connsiteY3" fmla="*/ 678410 h 684481"/>
              <a:gd name="connsiteX4" fmla="*/ 0 w 10685085"/>
              <a:gd name="connsiteY4" fmla="*/ 684481 h 684481"/>
              <a:gd name="connsiteX5" fmla="*/ 0 w 10685085"/>
              <a:gd name="connsiteY5" fmla="*/ 0 h 684481"/>
              <a:gd name="connsiteX0" fmla="*/ 0 w 10685085"/>
              <a:gd name="connsiteY0" fmla="*/ 0 h 684481"/>
              <a:gd name="connsiteX1" fmla="*/ 10685085 w 10685085"/>
              <a:gd name="connsiteY1" fmla="*/ 0 h 684481"/>
              <a:gd name="connsiteX2" fmla="*/ 10685085 w 10685085"/>
              <a:gd name="connsiteY2" fmla="*/ 684481 h 684481"/>
              <a:gd name="connsiteX3" fmla="*/ 1063736 w 10685085"/>
              <a:gd name="connsiteY3" fmla="*/ 670939 h 684481"/>
              <a:gd name="connsiteX4" fmla="*/ 525849 w 10685085"/>
              <a:gd name="connsiteY4" fmla="*/ 678410 h 684481"/>
              <a:gd name="connsiteX5" fmla="*/ 0 w 10685085"/>
              <a:gd name="connsiteY5" fmla="*/ 684481 h 684481"/>
              <a:gd name="connsiteX6" fmla="*/ 0 w 10685085"/>
              <a:gd name="connsiteY6" fmla="*/ 0 h 684481"/>
              <a:gd name="connsiteX0" fmla="*/ 0 w 10685085"/>
              <a:gd name="connsiteY0" fmla="*/ 0 h 684481"/>
              <a:gd name="connsiteX1" fmla="*/ 10685085 w 10685085"/>
              <a:gd name="connsiteY1" fmla="*/ 0 h 684481"/>
              <a:gd name="connsiteX2" fmla="*/ 10685085 w 10685085"/>
              <a:gd name="connsiteY2" fmla="*/ 684481 h 684481"/>
              <a:gd name="connsiteX3" fmla="*/ 1063736 w 10685085"/>
              <a:gd name="connsiteY3" fmla="*/ 670939 h 684481"/>
              <a:gd name="connsiteX4" fmla="*/ 525849 w 10685085"/>
              <a:gd name="connsiteY4" fmla="*/ 678410 h 684481"/>
              <a:gd name="connsiteX5" fmla="*/ 0 w 10685085"/>
              <a:gd name="connsiteY5" fmla="*/ 684481 h 684481"/>
              <a:gd name="connsiteX6" fmla="*/ 0 w 10685085"/>
              <a:gd name="connsiteY6" fmla="*/ 0 h 684481"/>
              <a:gd name="connsiteX0" fmla="*/ 0 w 10685085"/>
              <a:gd name="connsiteY0" fmla="*/ 0 h 1022049"/>
              <a:gd name="connsiteX1" fmla="*/ 10685085 w 10685085"/>
              <a:gd name="connsiteY1" fmla="*/ 0 h 1022049"/>
              <a:gd name="connsiteX2" fmla="*/ 10685085 w 10685085"/>
              <a:gd name="connsiteY2" fmla="*/ 684481 h 1022049"/>
              <a:gd name="connsiteX3" fmla="*/ 1063736 w 10685085"/>
              <a:gd name="connsiteY3" fmla="*/ 670939 h 1022049"/>
              <a:gd name="connsiteX4" fmla="*/ 533320 w 10685085"/>
              <a:gd name="connsiteY4" fmla="*/ 1022049 h 1022049"/>
              <a:gd name="connsiteX5" fmla="*/ 0 w 10685085"/>
              <a:gd name="connsiteY5" fmla="*/ 684481 h 1022049"/>
              <a:gd name="connsiteX6" fmla="*/ 0 w 10685085"/>
              <a:gd name="connsiteY6" fmla="*/ 0 h 1022049"/>
              <a:gd name="connsiteX0" fmla="*/ 0 w 10685085"/>
              <a:gd name="connsiteY0" fmla="*/ 0 h 1022049"/>
              <a:gd name="connsiteX1" fmla="*/ 10685085 w 10685085"/>
              <a:gd name="connsiteY1" fmla="*/ 0 h 1022049"/>
              <a:gd name="connsiteX2" fmla="*/ 10685085 w 10685085"/>
              <a:gd name="connsiteY2" fmla="*/ 684481 h 1022049"/>
              <a:gd name="connsiteX3" fmla="*/ 1063736 w 10685085"/>
              <a:gd name="connsiteY3" fmla="*/ 670939 h 1022049"/>
              <a:gd name="connsiteX4" fmla="*/ 533320 w 10685085"/>
              <a:gd name="connsiteY4" fmla="*/ 1022049 h 1022049"/>
              <a:gd name="connsiteX5" fmla="*/ 0 w 10685085"/>
              <a:gd name="connsiteY5" fmla="*/ 684481 h 1022049"/>
              <a:gd name="connsiteX6" fmla="*/ 0 w 10685085"/>
              <a:gd name="connsiteY6" fmla="*/ 0 h 1022049"/>
              <a:gd name="connsiteX0" fmla="*/ 0 w 10685085"/>
              <a:gd name="connsiteY0" fmla="*/ 0 h 1022049"/>
              <a:gd name="connsiteX1" fmla="*/ 10685085 w 10685085"/>
              <a:gd name="connsiteY1" fmla="*/ 0 h 1022049"/>
              <a:gd name="connsiteX2" fmla="*/ 10685085 w 10685085"/>
              <a:gd name="connsiteY2" fmla="*/ 684481 h 1022049"/>
              <a:gd name="connsiteX3" fmla="*/ 1063736 w 10685085"/>
              <a:gd name="connsiteY3" fmla="*/ 670939 h 1022049"/>
              <a:gd name="connsiteX4" fmla="*/ 533320 w 10685085"/>
              <a:gd name="connsiteY4" fmla="*/ 1022049 h 1022049"/>
              <a:gd name="connsiteX5" fmla="*/ 0 w 10685085"/>
              <a:gd name="connsiteY5" fmla="*/ 684481 h 1022049"/>
              <a:gd name="connsiteX6" fmla="*/ 0 w 10685085"/>
              <a:gd name="connsiteY6" fmla="*/ 0 h 1022049"/>
              <a:gd name="connsiteX0" fmla="*/ 0 w 10685085"/>
              <a:gd name="connsiteY0" fmla="*/ 0 h 1022049"/>
              <a:gd name="connsiteX1" fmla="*/ 10685085 w 10685085"/>
              <a:gd name="connsiteY1" fmla="*/ 0 h 1022049"/>
              <a:gd name="connsiteX2" fmla="*/ 10685085 w 10685085"/>
              <a:gd name="connsiteY2" fmla="*/ 684481 h 1022049"/>
              <a:gd name="connsiteX3" fmla="*/ 1063736 w 10685085"/>
              <a:gd name="connsiteY3" fmla="*/ 670939 h 1022049"/>
              <a:gd name="connsiteX4" fmla="*/ 533320 w 10685085"/>
              <a:gd name="connsiteY4" fmla="*/ 1022049 h 1022049"/>
              <a:gd name="connsiteX5" fmla="*/ 0 w 10685085"/>
              <a:gd name="connsiteY5" fmla="*/ 684481 h 1022049"/>
              <a:gd name="connsiteX6" fmla="*/ 0 w 10685085"/>
              <a:gd name="connsiteY6" fmla="*/ 0 h 1022049"/>
              <a:gd name="connsiteX0" fmla="*/ 0 w 10685085"/>
              <a:gd name="connsiteY0" fmla="*/ 0 h 1022049"/>
              <a:gd name="connsiteX1" fmla="*/ 10685085 w 10685085"/>
              <a:gd name="connsiteY1" fmla="*/ 0 h 1022049"/>
              <a:gd name="connsiteX2" fmla="*/ 10685085 w 10685085"/>
              <a:gd name="connsiteY2" fmla="*/ 684481 h 1022049"/>
              <a:gd name="connsiteX3" fmla="*/ 1063736 w 10685085"/>
              <a:gd name="connsiteY3" fmla="*/ 670939 h 1022049"/>
              <a:gd name="connsiteX4" fmla="*/ 533320 w 10685085"/>
              <a:gd name="connsiteY4" fmla="*/ 1022049 h 1022049"/>
              <a:gd name="connsiteX5" fmla="*/ 0 w 10685085"/>
              <a:gd name="connsiteY5" fmla="*/ 684481 h 1022049"/>
              <a:gd name="connsiteX6" fmla="*/ 0 w 10685085"/>
              <a:gd name="connsiteY6" fmla="*/ 0 h 1022049"/>
              <a:gd name="connsiteX0" fmla="*/ 0 w 10685085"/>
              <a:gd name="connsiteY0" fmla="*/ 0 h 1022049"/>
              <a:gd name="connsiteX1" fmla="*/ 10685085 w 10685085"/>
              <a:gd name="connsiteY1" fmla="*/ 0 h 1022049"/>
              <a:gd name="connsiteX2" fmla="*/ 10685085 w 10685085"/>
              <a:gd name="connsiteY2" fmla="*/ 684481 h 1022049"/>
              <a:gd name="connsiteX3" fmla="*/ 10222758 w 10685085"/>
              <a:gd name="connsiteY3" fmla="*/ 678410 h 1022049"/>
              <a:gd name="connsiteX4" fmla="*/ 1063736 w 10685085"/>
              <a:gd name="connsiteY4" fmla="*/ 670939 h 1022049"/>
              <a:gd name="connsiteX5" fmla="*/ 533320 w 10685085"/>
              <a:gd name="connsiteY5" fmla="*/ 1022049 h 1022049"/>
              <a:gd name="connsiteX6" fmla="*/ 0 w 10685085"/>
              <a:gd name="connsiteY6" fmla="*/ 684481 h 1022049"/>
              <a:gd name="connsiteX7" fmla="*/ 0 w 10685085"/>
              <a:gd name="connsiteY7" fmla="*/ 0 h 1022049"/>
              <a:gd name="connsiteX0" fmla="*/ 0 w 10685085"/>
              <a:gd name="connsiteY0" fmla="*/ 0 h 1022049"/>
              <a:gd name="connsiteX1" fmla="*/ 10685085 w 10685085"/>
              <a:gd name="connsiteY1" fmla="*/ 0 h 1022049"/>
              <a:gd name="connsiteX2" fmla="*/ 10685085 w 10685085"/>
              <a:gd name="connsiteY2" fmla="*/ 303491 h 1022049"/>
              <a:gd name="connsiteX3" fmla="*/ 10222758 w 10685085"/>
              <a:gd name="connsiteY3" fmla="*/ 678410 h 1022049"/>
              <a:gd name="connsiteX4" fmla="*/ 1063736 w 10685085"/>
              <a:gd name="connsiteY4" fmla="*/ 670939 h 1022049"/>
              <a:gd name="connsiteX5" fmla="*/ 533320 w 10685085"/>
              <a:gd name="connsiteY5" fmla="*/ 1022049 h 1022049"/>
              <a:gd name="connsiteX6" fmla="*/ 0 w 10685085"/>
              <a:gd name="connsiteY6" fmla="*/ 684481 h 1022049"/>
              <a:gd name="connsiteX7" fmla="*/ 0 w 10685085"/>
              <a:gd name="connsiteY7" fmla="*/ 0 h 1022049"/>
              <a:gd name="connsiteX0" fmla="*/ 0 w 10685085"/>
              <a:gd name="connsiteY0" fmla="*/ 0 h 1022049"/>
              <a:gd name="connsiteX1" fmla="*/ 10685085 w 10685085"/>
              <a:gd name="connsiteY1" fmla="*/ 0 h 1022049"/>
              <a:gd name="connsiteX2" fmla="*/ 10685085 w 10685085"/>
              <a:gd name="connsiteY2" fmla="*/ 303491 h 1022049"/>
              <a:gd name="connsiteX3" fmla="*/ 10222758 w 10685085"/>
              <a:gd name="connsiteY3" fmla="*/ 678410 h 1022049"/>
              <a:gd name="connsiteX4" fmla="*/ 1063736 w 10685085"/>
              <a:gd name="connsiteY4" fmla="*/ 670939 h 1022049"/>
              <a:gd name="connsiteX5" fmla="*/ 533320 w 10685085"/>
              <a:gd name="connsiteY5" fmla="*/ 1022049 h 1022049"/>
              <a:gd name="connsiteX6" fmla="*/ 0 w 10685085"/>
              <a:gd name="connsiteY6" fmla="*/ 684481 h 1022049"/>
              <a:gd name="connsiteX7" fmla="*/ 0 w 10685085"/>
              <a:gd name="connsiteY7" fmla="*/ 0 h 1022049"/>
              <a:gd name="connsiteX0" fmla="*/ 0 w 10685085"/>
              <a:gd name="connsiteY0" fmla="*/ 0 h 1022049"/>
              <a:gd name="connsiteX1" fmla="*/ 10685085 w 10685085"/>
              <a:gd name="connsiteY1" fmla="*/ 0 h 1022049"/>
              <a:gd name="connsiteX2" fmla="*/ 10685085 w 10685085"/>
              <a:gd name="connsiteY2" fmla="*/ 303491 h 1022049"/>
              <a:gd name="connsiteX3" fmla="*/ 10222758 w 10685085"/>
              <a:gd name="connsiteY3" fmla="*/ 678410 h 1022049"/>
              <a:gd name="connsiteX4" fmla="*/ 1063736 w 10685085"/>
              <a:gd name="connsiteY4" fmla="*/ 670939 h 1022049"/>
              <a:gd name="connsiteX5" fmla="*/ 533320 w 10685085"/>
              <a:gd name="connsiteY5" fmla="*/ 1022049 h 1022049"/>
              <a:gd name="connsiteX6" fmla="*/ 0 w 10685085"/>
              <a:gd name="connsiteY6" fmla="*/ 684481 h 1022049"/>
              <a:gd name="connsiteX7" fmla="*/ 0 w 10685085"/>
              <a:gd name="connsiteY7" fmla="*/ 0 h 1022049"/>
              <a:gd name="connsiteX0" fmla="*/ 0 w 10685085"/>
              <a:gd name="connsiteY0" fmla="*/ 0 h 1022049"/>
              <a:gd name="connsiteX1" fmla="*/ 10685085 w 10685085"/>
              <a:gd name="connsiteY1" fmla="*/ 0 h 1022049"/>
              <a:gd name="connsiteX2" fmla="*/ 10685085 w 10685085"/>
              <a:gd name="connsiteY2" fmla="*/ 303491 h 1022049"/>
              <a:gd name="connsiteX3" fmla="*/ 10222758 w 10685085"/>
              <a:gd name="connsiteY3" fmla="*/ 678410 h 1022049"/>
              <a:gd name="connsiteX4" fmla="*/ 1063736 w 10685085"/>
              <a:gd name="connsiteY4" fmla="*/ 670939 h 1022049"/>
              <a:gd name="connsiteX5" fmla="*/ 533320 w 10685085"/>
              <a:gd name="connsiteY5" fmla="*/ 1022049 h 1022049"/>
              <a:gd name="connsiteX6" fmla="*/ 0 w 10685085"/>
              <a:gd name="connsiteY6" fmla="*/ 684481 h 1022049"/>
              <a:gd name="connsiteX7" fmla="*/ 0 w 10685085"/>
              <a:gd name="connsiteY7" fmla="*/ 0 h 1022049"/>
              <a:gd name="connsiteX0" fmla="*/ 0 w 10685085"/>
              <a:gd name="connsiteY0" fmla="*/ 0 h 1022049"/>
              <a:gd name="connsiteX1" fmla="*/ 10685085 w 10685085"/>
              <a:gd name="connsiteY1" fmla="*/ 0 h 1022049"/>
              <a:gd name="connsiteX2" fmla="*/ 10685085 w 10685085"/>
              <a:gd name="connsiteY2" fmla="*/ 303491 h 1022049"/>
              <a:gd name="connsiteX3" fmla="*/ 10222758 w 10685085"/>
              <a:gd name="connsiteY3" fmla="*/ 678410 h 1022049"/>
              <a:gd name="connsiteX4" fmla="*/ 1063736 w 10685085"/>
              <a:gd name="connsiteY4" fmla="*/ 670939 h 1022049"/>
              <a:gd name="connsiteX5" fmla="*/ 533320 w 10685085"/>
              <a:gd name="connsiteY5" fmla="*/ 1022049 h 1022049"/>
              <a:gd name="connsiteX6" fmla="*/ 0 w 10685085"/>
              <a:gd name="connsiteY6" fmla="*/ 684481 h 1022049"/>
              <a:gd name="connsiteX7" fmla="*/ 0 w 10685085"/>
              <a:gd name="connsiteY7" fmla="*/ 0 h 1022049"/>
              <a:gd name="connsiteX0" fmla="*/ 0 w 10685085"/>
              <a:gd name="connsiteY0" fmla="*/ 0 h 1022049"/>
              <a:gd name="connsiteX1" fmla="*/ 10685085 w 10685085"/>
              <a:gd name="connsiteY1" fmla="*/ 0 h 1022049"/>
              <a:gd name="connsiteX2" fmla="*/ 10685085 w 10685085"/>
              <a:gd name="connsiteY2" fmla="*/ 303491 h 1022049"/>
              <a:gd name="connsiteX3" fmla="*/ 10222758 w 10685085"/>
              <a:gd name="connsiteY3" fmla="*/ 678410 h 1022049"/>
              <a:gd name="connsiteX4" fmla="*/ 1063736 w 10685085"/>
              <a:gd name="connsiteY4" fmla="*/ 670939 h 1022049"/>
              <a:gd name="connsiteX5" fmla="*/ 533320 w 10685085"/>
              <a:gd name="connsiteY5" fmla="*/ 1022049 h 1022049"/>
              <a:gd name="connsiteX6" fmla="*/ 0 w 10685085"/>
              <a:gd name="connsiteY6" fmla="*/ 684481 h 1022049"/>
              <a:gd name="connsiteX7" fmla="*/ 0 w 10685085"/>
              <a:gd name="connsiteY7" fmla="*/ 0 h 1022049"/>
              <a:gd name="connsiteX0" fmla="*/ 0 w 10685085"/>
              <a:gd name="connsiteY0" fmla="*/ 0 h 1022049"/>
              <a:gd name="connsiteX1" fmla="*/ 10685085 w 10685085"/>
              <a:gd name="connsiteY1" fmla="*/ 0 h 1022049"/>
              <a:gd name="connsiteX2" fmla="*/ 10685085 w 10685085"/>
              <a:gd name="connsiteY2" fmla="*/ 303491 h 1022049"/>
              <a:gd name="connsiteX3" fmla="*/ 10222758 w 10685085"/>
              <a:gd name="connsiteY3" fmla="*/ 678410 h 1022049"/>
              <a:gd name="connsiteX4" fmla="*/ 1157465 w 10685085"/>
              <a:gd name="connsiteY4" fmla="*/ 670939 h 1022049"/>
              <a:gd name="connsiteX5" fmla="*/ 533320 w 10685085"/>
              <a:gd name="connsiteY5" fmla="*/ 1022049 h 1022049"/>
              <a:gd name="connsiteX6" fmla="*/ 0 w 10685085"/>
              <a:gd name="connsiteY6" fmla="*/ 684481 h 1022049"/>
              <a:gd name="connsiteX7" fmla="*/ 0 w 10685085"/>
              <a:gd name="connsiteY7" fmla="*/ 0 h 1022049"/>
              <a:gd name="connsiteX0" fmla="*/ 0 w 10685085"/>
              <a:gd name="connsiteY0" fmla="*/ 0 h 1022049"/>
              <a:gd name="connsiteX1" fmla="*/ 10685085 w 10685085"/>
              <a:gd name="connsiteY1" fmla="*/ 0 h 1022049"/>
              <a:gd name="connsiteX2" fmla="*/ 10685085 w 10685085"/>
              <a:gd name="connsiteY2" fmla="*/ 303491 h 1022049"/>
              <a:gd name="connsiteX3" fmla="*/ 10222758 w 10685085"/>
              <a:gd name="connsiteY3" fmla="*/ 678410 h 1022049"/>
              <a:gd name="connsiteX4" fmla="*/ 1157465 w 10685085"/>
              <a:gd name="connsiteY4" fmla="*/ 670939 h 1022049"/>
              <a:gd name="connsiteX5" fmla="*/ 533320 w 10685085"/>
              <a:gd name="connsiteY5" fmla="*/ 1022049 h 1022049"/>
              <a:gd name="connsiteX6" fmla="*/ 0 w 10685085"/>
              <a:gd name="connsiteY6" fmla="*/ 684481 h 1022049"/>
              <a:gd name="connsiteX7" fmla="*/ 0 w 10685085"/>
              <a:gd name="connsiteY7" fmla="*/ 0 h 1022049"/>
              <a:gd name="connsiteX0" fmla="*/ 0 w 10685085"/>
              <a:gd name="connsiteY0" fmla="*/ 0 h 1022049"/>
              <a:gd name="connsiteX1" fmla="*/ 10685085 w 10685085"/>
              <a:gd name="connsiteY1" fmla="*/ 0 h 1022049"/>
              <a:gd name="connsiteX2" fmla="*/ 10685085 w 10685085"/>
              <a:gd name="connsiteY2" fmla="*/ 303491 h 1022049"/>
              <a:gd name="connsiteX3" fmla="*/ 10222758 w 10685085"/>
              <a:gd name="connsiteY3" fmla="*/ 678410 h 1022049"/>
              <a:gd name="connsiteX4" fmla="*/ 1157465 w 10685085"/>
              <a:gd name="connsiteY4" fmla="*/ 670939 h 1022049"/>
              <a:gd name="connsiteX5" fmla="*/ 533320 w 10685085"/>
              <a:gd name="connsiteY5" fmla="*/ 1022049 h 1022049"/>
              <a:gd name="connsiteX6" fmla="*/ 23183 w 10685085"/>
              <a:gd name="connsiteY6" fmla="*/ 684481 h 1022049"/>
              <a:gd name="connsiteX7" fmla="*/ 0 w 10685085"/>
              <a:gd name="connsiteY7" fmla="*/ 0 h 1022049"/>
              <a:gd name="connsiteX0" fmla="*/ 0 w 10673494"/>
              <a:gd name="connsiteY0" fmla="*/ 5825 h 1022049"/>
              <a:gd name="connsiteX1" fmla="*/ 10673494 w 10673494"/>
              <a:gd name="connsiteY1" fmla="*/ 0 h 1022049"/>
              <a:gd name="connsiteX2" fmla="*/ 10673494 w 10673494"/>
              <a:gd name="connsiteY2" fmla="*/ 303491 h 1022049"/>
              <a:gd name="connsiteX3" fmla="*/ 10211167 w 10673494"/>
              <a:gd name="connsiteY3" fmla="*/ 678410 h 1022049"/>
              <a:gd name="connsiteX4" fmla="*/ 1145874 w 10673494"/>
              <a:gd name="connsiteY4" fmla="*/ 670939 h 1022049"/>
              <a:gd name="connsiteX5" fmla="*/ 521729 w 10673494"/>
              <a:gd name="connsiteY5" fmla="*/ 1022049 h 1022049"/>
              <a:gd name="connsiteX6" fmla="*/ 11592 w 10673494"/>
              <a:gd name="connsiteY6" fmla="*/ 684481 h 1022049"/>
              <a:gd name="connsiteX7" fmla="*/ 0 w 10673494"/>
              <a:gd name="connsiteY7" fmla="*/ 5825 h 1022049"/>
              <a:gd name="connsiteX0" fmla="*/ 0 w 10673494"/>
              <a:gd name="connsiteY0" fmla="*/ 0 h 1045351"/>
              <a:gd name="connsiteX1" fmla="*/ 10673494 w 10673494"/>
              <a:gd name="connsiteY1" fmla="*/ 23302 h 1045351"/>
              <a:gd name="connsiteX2" fmla="*/ 10673494 w 10673494"/>
              <a:gd name="connsiteY2" fmla="*/ 326793 h 1045351"/>
              <a:gd name="connsiteX3" fmla="*/ 10211167 w 10673494"/>
              <a:gd name="connsiteY3" fmla="*/ 701712 h 1045351"/>
              <a:gd name="connsiteX4" fmla="*/ 1145874 w 10673494"/>
              <a:gd name="connsiteY4" fmla="*/ 694241 h 1045351"/>
              <a:gd name="connsiteX5" fmla="*/ 521729 w 10673494"/>
              <a:gd name="connsiteY5" fmla="*/ 1045351 h 1045351"/>
              <a:gd name="connsiteX6" fmla="*/ 11592 w 10673494"/>
              <a:gd name="connsiteY6" fmla="*/ 707783 h 1045351"/>
              <a:gd name="connsiteX7" fmla="*/ 0 w 10673494"/>
              <a:gd name="connsiteY7" fmla="*/ 0 h 1045351"/>
              <a:gd name="connsiteX0" fmla="*/ 0 w 10667698"/>
              <a:gd name="connsiteY0" fmla="*/ 0 h 1027875"/>
              <a:gd name="connsiteX1" fmla="*/ 10667698 w 10667698"/>
              <a:gd name="connsiteY1" fmla="*/ 5826 h 1027875"/>
              <a:gd name="connsiteX2" fmla="*/ 10667698 w 10667698"/>
              <a:gd name="connsiteY2" fmla="*/ 309317 h 1027875"/>
              <a:gd name="connsiteX3" fmla="*/ 10205371 w 10667698"/>
              <a:gd name="connsiteY3" fmla="*/ 684236 h 1027875"/>
              <a:gd name="connsiteX4" fmla="*/ 1140078 w 10667698"/>
              <a:gd name="connsiteY4" fmla="*/ 676765 h 1027875"/>
              <a:gd name="connsiteX5" fmla="*/ 515933 w 10667698"/>
              <a:gd name="connsiteY5" fmla="*/ 1027875 h 1027875"/>
              <a:gd name="connsiteX6" fmla="*/ 5796 w 10667698"/>
              <a:gd name="connsiteY6" fmla="*/ 690307 h 1027875"/>
              <a:gd name="connsiteX7" fmla="*/ 0 w 10667698"/>
              <a:gd name="connsiteY7" fmla="*/ 0 h 1027875"/>
              <a:gd name="connsiteX0" fmla="*/ 5796 w 10661902"/>
              <a:gd name="connsiteY0" fmla="*/ 0 h 1027875"/>
              <a:gd name="connsiteX1" fmla="*/ 10661902 w 10661902"/>
              <a:gd name="connsiteY1" fmla="*/ 5826 h 1027875"/>
              <a:gd name="connsiteX2" fmla="*/ 10661902 w 10661902"/>
              <a:gd name="connsiteY2" fmla="*/ 309317 h 1027875"/>
              <a:gd name="connsiteX3" fmla="*/ 10199575 w 10661902"/>
              <a:gd name="connsiteY3" fmla="*/ 684236 h 1027875"/>
              <a:gd name="connsiteX4" fmla="*/ 1134282 w 10661902"/>
              <a:gd name="connsiteY4" fmla="*/ 676765 h 1027875"/>
              <a:gd name="connsiteX5" fmla="*/ 510137 w 10661902"/>
              <a:gd name="connsiteY5" fmla="*/ 1027875 h 1027875"/>
              <a:gd name="connsiteX6" fmla="*/ 0 w 10661902"/>
              <a:gd name="connsiteY6" fmla="*/ 690307 h 1027875"/>
              <a:gd name="connsiteX7" fmla="*/ 5796 w 10661902"/>
              <a:gd name="connsiteY7" fmla="*/ 0 h 1027875"/>
              <a:gd name="connsiteX0" fmla="*/ 1 w 10661902"/>
              <a:gd name="connsiteY0" fmla="*/ 0 h 1027875"/>
              <a:gd name="connsiteX1" fmla="*/ 10661902 w 10661902"/>
              <a:gd name="connsiteY1" fmla="*/ 5826 h 1027875"/>
              <a:gd name="connsiteX2" fmla="*/ 10661902 w 10661902"/>
              <a:gd name="connsiteY2" fmla="*/ 309317 h 1027875"/>
              <a:gd name="connsiteX3" fmla="*/ 10199575 w 10661902"/>
              <a:gd name="connsiteY3" fmla="*/ 684236 h 1027875"/>
              <a:gd name="connsiteX4" fmla="*/ 1134282 w 10661902"/>
              <a:gd name="connsiteY4" fmla="*/ 676765 h 1027875"/>
              <a:gd name="connsiteX5" fmla="*/ 510137 w 10661902"/>
              <a:gd name="connsiteY5" fmla="*/ 1027875 h 1027875"/>
              <a:gd name="connsiteX6" fmla="*/ 0 w 10661902"/>
              <a:gd name="connsiteY6" fmla="*/ 690307 h 1027875"/>
              <a:gd name="connsiteX7" fmla="*/ 1 w 10661902"/>
              <a:gd name="connsiteY7" fmla="*/ 0 h 1027875"/>
              <a:gd name="connsiteX0" fmla="*/ 1 w 10661902"/>
              <a:gd name="connsiteY0" fmla="*/ 0 h 1027875"/>
              <a:gd name="connsiteX1" fmla="*/ 10661902 w 10661902"/>
              <a:gd name="connsiteY1" fmla="*/ 5826 h 1027875"/>
              <a:gd name="connsiteX2" fmla="*/ 10661902 w 10661902"/>
              <a:gd name="connsiteY2" fmla="*/ 309317 h 1027875"/>
              <a:gd name="connsiteX3" fmla="*/ 10199575 w 10661902"/>
              <a:gd name="connsiteY3" fmla="*/ 684236 h 1027875"/>
              <a:gd name="connsiteX4" fmla="*/ 1134282 w 10661902"/>
              <a:gd name="connsiteY4" fmla="*/ 676765 h 1027875"/>
              <a:gd name="connsiteX5" fmla="*/ 560676 w 10661902"/>
              <a:gd name="connsiteY5" fmla="*/ 1027875 h 1027875"/>
              <a:gd name="connsiteX6" fmla="*/ 0 w 10661902"/>
              <a:gd name="connsiteY6" fmla="*/ 690307 h 1027875"/>
              <a:gd name="connsiteX7" fmla="*/ 1 w 10661902"/>
              <a:gd name="connsiteY7" fmla="*/ 0 h 1027875"/>
              <a:gd name="connsiteX0" fmla="*/ 1 w 10661902"/>
              <a:gd name="connsiteY0" fmla="*/ 0 h 1027875"/>
              <a:gd name="connsiteX1" fmla="*/ 10661902 w 10661902"/>
              <a:gd name="connsiteY1" fmla="*/ 5826 h 1027875"/>
              <a:gd name="connsiteX2" fmla="*/ 10661902 w 10661902"/>
              <a:gd name="connsiteY2" fmla="*/ 309317 h 1027875"/>
              <a:gd name="connsiteX3" fmla="*/ 10199575 w 10661902"/>
              <a:gd name="connsiteY3" fmla="*/ 684236 h 1027875"/>
              <a:gd name="connsiteX4" fmla="*/ 1137441 w 10661902"/>
              <a:gd name="connsiteY4" fmla="*/ 689465 h 1027875"/>
              <a:gd name="connsiteX5" fmla="*/ 560676 w 10661902"/>
              <a:gd name="connsiteY5" fmla="*/ 1027875 h 1027875"/>
              <a:gd name="connsiteX6" fmla="*/ 0 w 10661902"/>
              <a:gd name="connsiteY6" fmla="*/ 690307 h 1027875"/>
              <a:gd name="connsiteX7" fmla="*/ 1 w 10661902"/>
              <a:gd name="connsiteY7" fmla="*/ 0 h 1027875"/>
              <a:gd name="connsiteX0" fmla="*/ 1 w 10661902"/>
              <a:gd name="connsiteY0" fmla="*/ 0 h 1027875"/>
              <a:gd name="connsiteX1" fmla="*/ 10661902 w 10661902"/>
              <a:gd name="connsiteY1" fmla="*/ 5826 h 1027875"/>
              <a:gd name="connsiteX2" fmla="*/ 10661902 w 10661902"/>
              <a:gd name="connsiteY2" fmla="*/ 309317 h 1027875"/>
              <a:gd name="connsiteX3" fmla="*/ 10199575 w 10661902"/>
              <a:gd name="connsiteY3" fmla="*/ 684236 h 1027875"/>
              <a:gd name="connsiteX4" fmla="*/ 1143758 w 10661902"/>
              <a:gd name="connsiteY4" fmla="*/ 629140 h 1027875"/>
              <a:gd name="connsiteX5" fmla="*/ 560676 w 10661902"/>
              <a:gd name="connsiteY5" fmla="*/ 1027875 h 1027875"/>
              <a:gd name="connsiteX6" fmla="*/ 0 w 10661902"/>
              <a:gd name="connsiteY6" fmla="*/ 690307 h 1027875"/>
              <a:gd name="connsiteX7" fmla="*/ 1 w 10661902"/>
              <a:gd name="connsiteY7" fmla="*/ 0 h 1027875"/>
              <a:gd name="connsiteX0" fmla="*/ 1 w 10661902"/>
              <a:gd name="connsiteY0" fmla="*/ 0 h 1027875"/>
              <a:gd name="connsiteX1" fmla="*/ 10661902 w 10661902"/>
              <a:gd name="connsiteY1" fmla="*/ 5826 h 1027875"/>
              <a:gd name="connsiteX2" fmla="*/ 10661902 w 10661902"/>
              <a:gd name="connsiteY2" fmla="*/ 309317 h 1027875"/>
              <a:gd name="connsiteX3" fmla="*/ 10199575 w 10661902"/>
              <a:gd name="connsiteY3" fmla="*/ 684236 h 1027875"/>
              <a:gd name="connsiteX4" fmla="*/ 1140599 w 10661902"/>
              <a:gd name="connsiteY4" fmla="*/ 686290 h 1027875"/>
              <a:gd name="connsiteX5" fmla="*/ 560676 w 10661902"/>
              <a:gd name="connsiteY5" fmla="*/ 1027875 h 1027875"/>
              <a:gd name="connsiteX6" fmla="*/ 0 w 10661902"/>
              <a:gd name="connsiteY6" fmla="*/ 690307 h 1027875"/>
              <a:gd name="connsiteX7" fmla="*/ 1 w 10661902"/>
              <a:gd name="connsiteY7" fmla="*/ 0 h 1027875"/>
              <a:gd name="connsiteX0" fmla="*/ 1 w 10661902"/>
              <a:gd name="connsiteY0" fmla="*/ 0 h 1027875"/>
              <a:gd name="connsiteX1" fmla="*/ 10661902 w 10661902"/>
              <a:gd name="connsiteY1" fmla="*/ 5826 h 1027875"/>
              <a:gd name="connsiteX2" fmla="*/ 10661902 w 10661902"/>
              <a:gd name="connsiteY2" fmla="*/ 309317 h 1027875"/>
              <a:gd name="connsiteX3" fmla="*/ 10199575 w 10661902"/>
              <a:gd name="connsiteY3" fmla="*/ 684236 h 1027875"/>
              <a:gd name="connsiteX4" fmla="*/ 1140599 w 10661902"/>
              <a:gd name="connsiteY4" fmla="*/ 686290 h 1027875"/>
              <a:gd name="connsiteX5" fmla="*/ 560676 w 10661902"/>
              <a:gd name="connsiteY5" fmla="*/ 1027875 h 1027875"/>
              <a:gd name="connsiteX6" fmla="*/ 0 w 10661902"/>
              <a:gd name="connsiteY6" fmla="*/ 690307 h 1027875"/>
              <a:gd name="connsiteX7" fmla="*/ 1 w 10661902"/>
              <a:gd name="connsiteY7" fmla="*/ 0 h 1027875"/>
              <a:gd name="connsiteX0" fmla="*/ 1 w 10661902"/>
              <a:gd name="connsiteY0" fmla="*/ 0 h 1027875"/>
              <a:gd name="connsiteX1" fmla="*/ 10661902 w 10661902"/>
              <a:gd name="connsiteY1" fmla="*/ 5826 h 1027875"/>
              <a:gd name="connsiteX2" fmla="*/ 10661902 w 10661902"/>
              <a:gd name="connsiteY2" fmla="*/ 309317 h 1027875"/>
              <a:gd name="connsiteX3" fmla="*/ 10199575 w 10661902"/>
              <a:gd name="connsiteY3" fmla="*/ 684236 h 1027875"/>
              <a:gd name="connsiteX4" fmla="*/ 1140599 w 10661902"/>
              <a:gd name="connsiteY4" fmla="*/ 686290 h 1027875"/>
              <a:gd name="connsiteX5" fmla="*/ 560676 w 10661902"/>
              <a:gd name="connsiteY5" fmla="*/ 1027875 h 1027875"/>
              <a:gd name="connsiteX6" fmla="*/ 0 w 10661902"/>
              <a:gd name="connsiteY6" fmla="*/ 690307 h 1027875"/>
              <a:gd name="connsiteX7" fmla="*/ 1 w 10661902"/>
              <a:gd name="connsiteY7" fmla="*/ 0 h 1027875"/>
              <a:gd name="connsiteX0" fmla="*/ 1 w 10661902"/>
              <a:gd name="connsiteY0" fmla="*/ 0 h 1027875"/>
              <a:gd name="connsiteX1" fmla="*/ 10661902 w 10661902"/>
              <a:gd name="connsiteY1" fmla="*/ 5826 h 1027875"/>
              <a:gd name="connsiteX2" fmla="*/ 10661902 w 10661902"/>
              <a:gd name="connsiteY2" fmla="*/ 309317 h 1027875"/>
              <a:gd name="connsiteX3" fmla="*/ 10199575 w 10661902"/>
              <a:gd name="connsiteY3" fmla="*/ 684236 h 1027875"/>
              <a:gd name="connsiteX4" fmla="*/ 1140599 w 10661902"/>
              <a:gd name="connsiteY4" fmla="*/ 686290 h 1027875"/>
              <a:gd name="connsiteX5" fmla="*/ 560676 w 10661902"/>
              <a:gd name="connsiteY5" fmla="*/ 1027875 h 1027875"/>
              <a:gd name="connsiteX6" fmla="*/ 0 w 10661902"/>
              <a:gd name="connsiteY6" fmla="*/ 690307 h 1027875"/>
              <a:gd name="connsiteX7" fmla="*/ 1 w 10661902"/>
              <a:gd name="connsiteY7" fmla="*/ 0 h 1027875"/>
              <a:gd name="connsiteX0" fmla="*/ 1 w 10661902"/>
              <a:gd name="connsiteY0" fmla="*/ 0 h 1027875"/>
              <a:gd name="connsiteX1" fmla="*/ 10661902 w 10661902"/>
              <a:gd name="connsiteY1" fmla="*/ 5826 h 1027875"/>
              <a:gd name="connsiteX2" fmla="*/ 10661902 w 10661902"/>
              <a:gd name="connsiteY2" fmla="*/ 309317 h 1027875"/>
              <a:gd name="connsiteX3" fmla="*/ 10199575 w 10661902"/>
              <a:gd name="connsiteY3" fmla="*/ 684236 h 1027875"/>
              <a:gd name="connsiteX4" fmla="*/ 1140599 w 10661902"/>
              <a:gd name="connsiteY4" fmla="*/ 686290 h 1027875"/>
              <a:gd name="connsiteX5" fmla="*/ 560676 w 10661902"/>
              <a:gd name="connsiteY5" fmla="*/ 1027875 h 1027875"/>
              <a:gd name="connsiteX6" fmla="*/ 0 w 10661902"/>
              <a:gd name="connsiteY6" fmla="*/ 690307 h 1027875"/>
              <a:gd name="connsiteX7" fmla="*/ 1 w 10661902"/>
              <a:gd name="connsiteY7" fmla="*/ 0 h 1027875"/>
              <a:gd name="connsiteX0" fmla="*/ 0 w 10661901"/>
              <a:gd name="connsiteY0" fmla="*/ 0 h 1027875"/>
              <a:gd name="connsiteX1" fmla="*/ 10661901 w 10661901"/>
              <a:gd name="connsiteY1" fmla="*/ 5826 h 1027875"/>
              <a:gd name="connsiteX2" fmla="*/ 10661901 w 10661901"/>
              <a:gd name="connsiteY2" fmla="*/ 309317 h 1027875"/>
              <a:gd name="connsiteX3" fmla="*/ 10199574 w 10661901"/>
              <a:gd name="connsiteY3" fmla="*/ 684236 h 1027875"/>
              <a:gd name="connsiteX4" fmla="*/ 1140598 w 10661901"/>
              <a:gd name="connsiteY4" fmla="*/ 686290 h 1027875"/>
              <a:gd name="connsiteX5" fmla="*/ 560675 w 10661901"/>
              <a:gd name="connsiteY5" fmla="*/ 1027875 h 1027875"/>
              <a:gd name="connsiteX6" fmla="*/ 3158 w 10661901"/>
              <a:gd name="connsiteY6" fmla="*/ 674432 h 1027875"/>
              <a:gd name="connsiteX7" fmla="*/ 0 w 10661901"/>
              <a:gd name="connsiteY7" fmla="*/ 0 h 1027875"/>
              <a:gd name="connsiteX0" fmla="*/ 0 w 10661901"/>
              <a:gd name="connsiteY0" fmla="*/ 0 h 1027875"/>
              <a:gd name="connsiteX1" fmla="*/ 10661901 w 10661901"/>
              <a:gd name="connsiteY1" fmla="*/ 5826 h 1027875"/>
              <a:gd name="connsiteX2" fmla="*/ 10661901 w 10661901"/>
              <a:gd name="connsiteY2" fmla="*/ 309317 h 1027875"/>
              <a:gd name="connsiteX3" fmla="*/ 10199574 w 10661901"/>
              <a:gd name="connsiteY3" fmla="*/ 684236 h 1027875"/>
              <a:gd name="connsiteX4" fmla="*/ 1140598 w 10661901"/>
              <a:gd name="connsiteY4" fmla="*/ 686290 h 1027875"/>
              <a:gd name="connsiteX5" fmla="*/ 560675 w 10661901"/>
              <a:gd name="connsiteY5" fmla="*/ 1027875 h 1027875"/>
              <a:gd name="connsiteX6" fmla="*/ 3158 w 10661901"/>
              <a:gd name="connsiteY6" fmla="*/ 683957 h 1027875"/>
              <a:gd name="connsiteX7" fmla="*/ 0 w 10661901"/>
              <a:gd name="connsiteY7" fmla="*/ 0 h 1027875"/>
              <a:gd name="connsiteX0" fmla="*/ 0 w 10710088"/>
              <a:gd name="connsiteY0" fmla="*/ 0 h 1027875"/>
              <a:gd name="connsiteX1" fmla="*/ 10661901 w 10710088"/>
              <a:gd name="connsiteY1" fmla="*/ 5826 h 1027875"/>
              <a:gd name="connsiteX2" fmla="*/ 10661901 w 10710088"/>
              <a:gd name="connsiteY2" fmla="*/ 309317 h 1027875"/>
              <a:gd name="connsiteX3" fmla="*/ 10668871 w 10710088"/>
              <a:gd name="connsiteY3" fmla="*/ 684236 h 1027875"/>
              <a:gd name="connsiteX4" fmla="*/ 1140598 w 10710088"/>
              <a:gd name="connsiteY4" fmla="*/ 686290 h 1027875"/>
              <a:gd name="connsiteX5" fmla="*/ 560675 w 10710088"/>
              <a:gd name="connsiteY5" fmla="*/ 1027875 h 1027875"/>
              <a:gd name="connsiteX6" fmla="*/ 3158 w 10710088"/>
              <a:gd name="connsiteY6" fmla="*/ 683957 h 1027875"/>
              <a:gd name="connsiteX7" fmla="*/ 0 w 10710088"/>
              <a:gd name="connsiteY7" fmla="*/ 0 h 1027875"/>
              <a:gd name="connsiteX0" fmla="*/ 0 w 10668871"/>
              <a:gd name="connsiteY0" fmla="*/ 0 h 1027875"/>
              <a:gd name="connsiteX1" fmla="*/ 10661901 w 10668871"/>
              <a:gd name="connsiteY1" fmla="*/ 5826 h 1027875"/>
              <a:gd name="connsiteX2" fmla="*/ 10668871 w 10668871"/>
              <a:gd name="connsiteY2" fmla="*/ 684236 h 1027875"/>
              <a:gd name="connsiteX3" fmla="*/ 1140598 w 10668871"/>
              <a:gd name="connsiteY3" fmla="*/ 686290 h 1027875"/>
              <a:gd name="connsiteX4" fmla="*/ 560675 w 10668871"/>
              <a:gd name="connsiteY4" fmla="*/ 1027875 h 1027875"/>
              <a:gd name="connsiteX5" fmla="*/ 3158 w 10668871"/>
              <a:gd name="connsiteY5" fmla="*/ 683957 h 1027875"/>
              <a:gd name="connsiteX6" fmla="*/ 0 w 10668871"/>
              <a:gd name="connsiteY6" fmla="*/ 0 h 1027875"/>
              <a:gd name="connsiteX0" fmla="*/ 0 w 10662015"/>
              <a:gd name="connsiteY0" fmla="*/ 0 h 1027875"/>
              <a:gd name="connsiteX1" fmla="*/ 10661901 w 10662015"/>
              <a:gd name="connsiteY1" fmla="*/ 5826 h 1027875"/>
              <a:gd name="connsiteX2" fmla="*/ 10632772 w 10662015"/>
              <a:gd name="connsiteY2" fmla="*/ 684236 h 1027875"/>
              <a:gd name="connsiteX3" fmla="*/ 1140598 w 10662015"/>
              <a:gd name="connsiteY3" fmla="*/ 686290 h 1027875"/>
              <a:gd name="connsiteX4" fmla="*/ 560675 w 10662015"/>
              <a:gd name="connsiteY4" fmla="*/ 1027875 h 1027875"/>
              <a:gd name="connsiteX5" fmla="*/ 3158 w 10662015"/>
              <a:gd name="connsiteY5" fmla="*/ 683957 h 1027875"/>
              <a:gd name="connsiteX6" fmla="*/ 0 w 10662015"/>
              <a:gd name="connsiteY6" fmla="*/ 0 h 1027875"/>
              <a:gd name="connsiteX0" fmla="*/ 0 w 10632772"/>
              <a:gd name="connsiteY0" fmla="*/ 0 h 1027875"/>
              <a:gd name="connsiteX1" fmla="*/ 10616776 w 10632772"/>
              <a:gd name="connsiteY1" fmla="*/ 559150 h 1027875"/>
              <a:gd name="connsiteX2" fmla="*/ 10632772 w 10632772"/>
              <a:gd name="connsiteY2" fmla="*/ 684236 h 1027875"/>
              <a:gd name="connsiteX3" fmla="*/ 1140598 w 10632772"/>
              <a:gd name="connsiteY3" fmla="*/ 686290 h 1027875"/>
              <a:gd name="connsiteX4" fmla="*/ 560675 w 10632772"/>
              <a:gd name="connsiteY4" fmla="*/ 1027875 h 1027875"/>
              <a:gd name="connsiteX5" fmla="*/ 3158 w 10632772"/>
              <a:gd name="connsiteY5" fmla="*/ 683957 h 1027875"/>
              <a:gd name="connsiteX6" fmla="*/ 0 w 10632772"/>
              <a:gd name="connsiteY6" fmla="*/ 0 h 1027875"/>
              <a:gd name="connsiteX0" fmla="*/ 5867 w 10629614"/>
              <a:gd name="connsiteY0" fmla="*/ 12316 h 468725"/>
              <a:gd name="connsiteX1" fmla="*/ 10613618 w 10629614"/>
              <a:gd name="connsiteY1" fmla="*/ 0 h 468725"/>
              <a:gd name="connsiteX2" fmla="*/ 10629614 w 10629614"/>
              <a:gd name="connsiteY2" fmla="*/ 125086 h 468725"/>
              <a:gd name="connsiteX3" fmla="*/ 1137440 w 10629614"/>
              <a:gd name="connsiteY3" fmla="*/ 127140 h 468725"/>
              <a:gd name="connsiteX4" fmla="*/ 557517 w 10629614"/>
              <a:gd name="connsiteY4" fmla="*/ 468725 h 468725"/>
              <a:gd name="connsiteX5" fmla="*/ 0 w 10629614"/>
              <a:gd name="connsiteY5" fmla="*/ 124807 h 468725"/>
              <a:gd name="connsiteX6" fmla="*/ 5867 w 10629614"/>
              <a:gd name="connsiteY6" fmla="*/ 12316 h 468725"/>
              <a:gd name="connsiteX0" fmla="*/ 0 w 10636382"/>
              <a:gd name="connsiteY0" fmla="*/ 12316 h 468725"/>
              <a:gd name="connsiteX1" fmla="*/ 10620386 w 10636382"/>
              <a:gd name="connsiteY1" fmla="*/ 0 h 468725"/>
              <a:gd name="connsiteX2" fmla="*/ 10636382 w 10636382"/>
              <a:gd name="connsiteY2" fmla="*/ 125086 h 468725"/>
              <a:gd name="connsiteX3" fmla="*/ 1144208 w 10636382"/>
              <a:gd name="connsiteY3" fmla="*/ 127140 h 468725"/>
              <a:gd name="connsiteX4" fmla="*/ 564285 w 10636382"/>
              <a:gd name="connsiteY4" fmla="*/ 468725 h 468725"/>
              <a:gd name="connsiteX5" fmla="*/ 6768 w 10636382"/>
              <a:gd name="connsiteY5" fmla="*/ 124807 h 468725"/>
              <a:gd name="connsiteX6" fmla="*/ 0 w 10636382"/>
              <a:gd name="connsiteY6" fmla="*/ 12316 h 468725"/>
              <a:gd name="connsiteX0" fmla="*/ 239608 w 10629614"/>
              <a:gd name="connsiteY0" fmla="*/ 21841 h 468725"/>
              <a:gd name="connsiteX1" fmla="*/ 10613618 w 10629614"/>
              <a:gd name="connsiteY1" fmla="*/ 0 h 468725"/>
              <a:gd name="connsiteX2" fmla="*/ 10629614 w 10629614"/>
              <a:gd name="connsiteY2" fmla="*/ 125086 h 468725"/>
              <a:gd name="connsiteX3" fmla="*/ 1137440 w 10629614"/>
              <a:gd name="connsiteY3" fmla="*/ 127140 h 468725"/>
              <a:gd name="connsiteX4" fmla="*/ 557517 w 10629614"/>
              <a:gd name="connsiteY4" fmla="*/ 468725 h 468725"/>
              <a:gd name="connsiteX5" fmla="*/ 0 w 10629614"/>
              <a:gd name="connsiteY5" fmla="*/ 124807 h 468725"/>
              <a:gd name="connsiteX6" fmla="*/ 239608 w 10629614"/>
              <a:gd name="connsiteY6" fmla="*/ 21841 h 468725"/>
              <a:gd name="connsiteX0" fmla="*/ 239608 w 10629614"/>
              <a:gd name="connsiteY0" fmla="*/ 21841 h 468725"/>
              <a:gd name="connsiteX1" fmla="*/ 10613618 w 10629614"/>
              <a:gd name="connsiteY1" fmla="*/ 0 h 468725"/>
              <a:gd name="connsiteX2" fmla="*/ 10629614 w 10629614"/>
              <a:gd name="connsiteY2" fmla="*/ 125086 h 468725"/>
              <a:gd name="connsiteX3" fmla="*/ 1137440 w 10629614"/>
              <a:gd name="connsiteY3" fmla="*/ 127140 h 468725"/>
              <a:gd name="connsiteX4" fmla="*/ 557517 w 10629614"/>
              <a:gd name="connsiteY4" fmla="*/ 468725 h 468725"/>
              <a:gd name="connsiteX5" fmla="*/ 0 w 10629614"/>
              <a:gd name="connsiteY5" fmla="*/ 124807 h 468725"/>
              <a:gd name="connsiteX6" fmla="*/ 239608 w 10629614"/>
              <a:gd name="connsiteY6" fmla="*/ 21841 h 468725"/>
              <a:gd name="connsiteX0" fmla="*/ 0 w 10630065"/>
              <a:gd name="connsiteY0" fmla="*/ 2791 h 468725"/>
              <a:gd name="connsiteX1" fmla="*/ 10614069 w 10630065"/>
              <a:gd name="connsiteY1" fmla="*/ 0 h 468725"/>
              <a:gd name="connsiteX2" fmla="*/ 10630065 w 10630065"/>
              <a:gd name="connsiteY2" fmla="*/ 125086 h 468725"/>
              <a:gd name="connsiteX3" fmla="*/ 1137891 w 10630065"/>
              <a:gd name="connsiteY3" fmla="*/ 127140 h 468725"/>
              <a:gd name="connsiteX4" fmla="*/ 557968 w 10630065"/>
              <a:gd name="connsiteY4" fmla="*/ 468725 h 468725"/>
              <a:gd name="connsiteX5" fmla="*/ 451 w 10630065"/>
              <a:gd name="connsiteY5" fmla="*/ 124807 h 468725"/>
              <a:gd name="connsiteX6" fmla="*/ 0 w 10630065"/>
              <a:gd name="connsiteY6" fmla="*/ 2791 h 468725"/>
              <a:gd name="connsiteX0" fmla="*/ 0 w 10630065"/>
              <a:gd name="connsiteY0" fmla="*/ 2791 h 468725"/>
              <a:gd name="connsiteX1" fmla="*/ 10614069 w 10630065"/>
              <a:gd name="connsiteY1" fmla="*/ 0 h 468725"/>
              <a:gd name="connsiteX2" fmla="*/ 10630065 w 10630065"/>
              <a:gd name="connsiteY2" fmla="*/ 125086 h 468725"/>
              <a:gd name="connsiteX3" fmla="*/ 1137891 w 10630065"/>
              <a:gd name="connsiteY3" fmla="*/ 127140 h 468725"/>
              <a:gd name="connsiteX4" fmla="*/ 557968 w 10630065"/>
              <a:gd name="connsiteY4" fmla="*/ 468725 h 468725"/>
              <a:gd name="connsiteX5" fmla="*/ 451 w 10630065"/>
              <a:gd name="connsiteY5" fmla="*/ 124807 h 468725"/>
              <a:gd name="connsiteX6" fmla="*/ 0 w 10630065"/>
              <a:gd name="connsiteY6" fmla="*/ 2791 h 468725"/>
              <a:gd name="connsiteX0" fmla="*/ 0 w 10630556"/>
              <a:gd name="connsiteY0" fmla="*/ 2791 h 468725"/>
              <a:gd name="connsiteX1" fmla="*/ 10629862 w 10630556"/>
              <a:gd name="connsiteY1" fmla="*/ 0 h 468725"/>
              <a:gd name="connsiteX2" fmla="*/ 10630065 w 10630556"/>
              <a:gd name="connsiteY2" fmla="*/ 125086 h 468725"/>
              <a:gd name="connsiteX3" fmla="*/ 1137891 w 10630556"/>
              <a:gd name="connsiteY3" fmla="*/ 127140 h 468725"/>
              <a:gd name="connsiteX4" fmla="*/ 557968 w 10630556"/>
              <a:gd name="connsiteY4" fmla="*/ 468725 h 468725"/>
              <a:gd name="connsiteX5" fmla="*/ 451 w 10630556"/>
              <a:gd name="connsiteY5" fmla="*/ 124807 h 468725"/>
              <a:gd name="connsiteX6" fmla="*/ 0 w 10630556"/>
              <a:gd name="connsiteY6" fmla="*/ 2791 h 468725"/>
              <a:gd name="connsiteX0" fmla="*/ 0 w 10630556"/>
              <a:gd name="connsiteY0" fmla="*/ 2791 h 468725"/>
              <a:gd name="connsiteX1" fmla="*/ 10629862 w 10630556"/>
              <a:gd name="connsiteY1" fmla="*/ 0 h 468725"/>
              <a:gd name="connsiteX2" fmla="*/ 10630065 w 10630556"/>
              <a:gd name="connsiteY2" fmla="*/ 125086 h 468725"/>
              <a:gd name="connsiteX3" fmla="*/ 1137891 w 10630556"/>
              <a:gd name="connsiteY3" fmla="*/ 127140 h 468725"/>
              <a:gd name="connsiteX4" fmla="*/ 557968 w 10630556"/>
              <a:gd name="connsiteY4" fmla="*/ 468725 h 468725"/>
              <a:gd name="connsiteX5" fmla="*/ 75946 w 10630556"/>
              <a:gd name="connsiteY5" fmla="*/ 125867 h 468725"/>
              <a:gd name="connsiteX6" fmla="*/ 451 w 10630556"/>
              <a:gd name="connsiteY6" fmla="*/ 124807 h 468725"/>
              <a:gd name="connsiteX7" fmla="*/ 0 w 10630556"/>
              <a:gd name="connsiteY7" fmla="*/ 2791 h 468725"/>
              <a:gd name="connsiteX0" fmla="*/ 0 w 10630556"/>
              <a:gd name="connsiteY0" fmla="*/ 2791 h 468725"/>
              <a:gd name="connsiteX1" fmla="*/ 10629862 w 10630556"/>
              <a:gd name="connsiteY1" fmla="*/ 0 h 468725"/>
              <a:gd name="connsiteX2" fmla="*/ 10630065 w 10630556"/>
              <a:gd name="connsiteY2" fmla="*/ 125086 h 468725"/>
              <a:gd name="connsiteX3" fmla="*/ 1137891 w 10630556"/>
              <a:gd name="connsiteY3" fmla="*/ 127140 h 468725"/>
              <a:gd name="connsiteX4" fmla="*/ 557968 w 10630556"/>
              <a:gd name="connsiteY4" fmla="*/ 468725 h 468725"/>
              <a:gd name="connsiteX5" fmla="*/ 75946 w 10630556"/>
              <a:gd name="connsiteY5" fmla="*/ 125867 h 468725"/>
              <a:gd name="connsiteX6" fmla="*/ 451 w 10630556"/>
              <a:gd name="connsiteY6" fmla="*/ 124807 h 468725"/>
              <a:gd name="connsiteX7" fmla="*/ 0 w 10630556"/>
              <a:gd name="connsiteY7" fmla="*/ 2791 h 468725"/>
              <a:gd name="connsiteX0" fmla="*/ 0 w 10630556"/>
              <a:gd name="connsiteY0" fmla="*/ 2791 h 468725"/>
              <a:gd name="connsiteX1" fmla="*/ 10629862 w 10630556"/>
              <a:gd name="connsiteY1" fmla="*/ 0 h 468725"/>
              <a:gd name="connsiteX2" fmla="*/ 10630065 w 10630556"/>
              <a:gd name="connsiteY2" fmla="*/ 125086 h 468725"/>
              <a:gd name="connsiteX3" fmla="*/ 1137891 w 10630556"/>
              <a:gd name="connsiteY3" fmla="*/ 127140 h 468725"/>
              <a:gd name="connsiteX4" fmla="*/ 557968 w 10630556"/>
              <a:gd name="connsiteY4" fmla="*/ 468725 h 468725"/>
              <a:gd name="connsiteX5" fmla="*/ 75946 w 10630556"/>
              <a:gd name="connsiteY5" fmla="*/ 125867 h 468725"/>
              <a:gd name="connsiteX6" fmla="*/ 451 w 10630556"/>
              <a:gd name="connsiteY6" fmla="*/ 124807 h 468725"/>
              <a:gd name="connsiteX7" fmla="*/ 0 w 10630556"/>
              <a:gd name="connsiteY7" fmla="*/ 2791 h 468725"/>
              <a:gd name="connsiteX0" fmla="*/ 782750 w 11413306"/>
              <a:gd name="connsiteY0" fmla="*/ 2791 h 468725"/>
              <a:gd name="connsiteX1" fmla="*/ 11412612 w 11413306"/>
              <a:gd name="connsiteY1" fmla="*/ 0 h 468725"/>
              <a:gd name="connsiteX2" fmla="*/ 11412815 w 11413306"/>
              <a:gd name="connsiteY2" fmla="*/ 125086 h 468725"/>
              <a:gd name="connsiteX3" fmla="*/ 1920641 w 11413306"/>
              <a:gd name="connsiteY3" fmla="*/ 127140 h 468725"/>
              <a:gd name="connsiteX4" fmla="*/ 1340718 w 11413306"/>
              <a:gd name="connsiteY4" fmla="*/ 468725 h 468725"/>
              <a:gd name="connsiteX5" fmla="*/ 858696 w 11413306"/>
              <a:gd name="connsiteY5" fmla="*/ 125867 h 468725"/>
              <a:gd name="connsiteX6" fmla="*/ 782750 w 11413306"/>
              <a:gd name="connsiteY6" fmla="*/ 2791 h 468725"/>
              <a:gd name="connsiteX0" fmla="*/ 802813 w 11357561"/>
              <a:gd name="connsiteY0" fmla="*/ 2791 h 468725"/>
              <a:gd name="connsiteX1" fmla="*/ 11356867 w 11357561"/>
              <a:gd name="connsiteY1" fmla="*/ 0 h 468725"/>
              <a:gd name="connsiteX2" fmla="*/ 11357070 w 11357561"/>
              <a:gd name="connsiteY2" fmla="*/ 125086 h 468725"/>
              <a:gd name="connsiteX3" fmla="*/ 1864896 w 11357561"/>
              <a:gd name="connsiteY3" fmla="*/ 127140 h 468725"/>
              <a:gd name="connsiteX4" fmla="*/ 1284973 w 11357561"/>
              <a:gd name="connsiteY4" fmla="*/ 468725 h 468725"/>
              <a:gd name="connsiteX5" fmla="*/ 802951 w 11357561"/>
              <a:gd name="connsiteY5" fmla="*/ 125867 h 468725"/>
              <a:gd name="connsiteX6" fmla="*/ 802813 w 11357561"/>
              <a:gd name="connsiteY6" fmla="*/ 2791 h 468725"/>
              <a:gd name="connsiteX0" fmla="*/ 341552 w 10896300"/>
              <a:gd name="connsiteY0" fmla="*/ 2791 h 468725"/>
              <a:gd name="connsiteX1" fmla="*/ 10895606 w 10896300"/>
              <a:gd name="connsiteY1" fmla="*/ 0 h 468725"/>
              <a:gd name="connsiteX2" fmla="*/ 10895809 w 10896300"/>
              <a:gd name="connsiteY2" fmla="*/ 125086 h 468725"/>
              <a:gd name="connsiteX3" fmla="*/ 1403635 w 10896300"/>
              <a:gd name="connsiteY3" fmla="*/ 127140 h 468725"/>
              <a:gd name="connsiteX4" fmla="*/ 823712 w 10896300"/>
              <a:gd name="connsiteY4" fmla="*/ 468725 h 468725"/>
              <a:gd name="connsiteX5" fmla="*/ 341690 w 10896300"/>
              <a:gd name="connsiteY5" fmla="*/ 125867 h 468725"/>
              <a:gd name="connsiteX6" fmla="*/ 341552 w 10896300"/>
              <a:gd name="connsiteY6" fmla="*/ 2791 h 468725"/>
              <a:gd name="connsiteX0" fmla="*/ 41143 w 10595891"/>
              <a:gd name="connsiteY0" fmla="*/ 2791 h 468725"/>
              <a:gd name="connsiteX1" fmla="*/ 10595197 w 10595891"/>
              <a:gd name="connsiteY1" fmla="*/ 0 h 468725"/>
              <a:gd name="connsiteX2" fmla="*/ 10595400 w 10595891"/>
              <a:gd name="connsiteY2" fmla="*/ 125086 h 468725"/>
              <a:gd name="connsiteX3" fmla="*/ 1103226 w 10595891"/>
              <a:gd name="connsiteY3" fmla="*/ 127140 h 468725"/>
              <a:gd name="connsiteX4" fmla="*/ 523303 w 10595891"/>
              <a:gd name="connsiteY4" fmla="*/ 468725 h 468725"/>
              <a:gd name="connsiteX5" fmla="*/ 41281 w 10595891"/>
              <a:gd name="connsiteY5" fmla="*/ 125867 h 468725"/>
              <a:gd name="connsiteX6" fmla="*/ 41143 w 10595891"/>
              <a:gd name="connsiteY6" fmla="*/ 2791 h 468725"/>
              <a:gd name="connsiteX0" fmla="*/ 433 w 10555181"/>
              <a:gd name="connsiteY0" fmla="*/ 2791 h 468725"/>
              <a:gd name="connsiteX1" fmla="*/ 10554487 w 10555181"/>
              <a:gd name="connsiteY1" fmla="*/ 0 h 468725"/>
              <a:gd name="connsiteX2" fmla="*/ 10554690 w 10555181"/>
              <a:gd name="connsiteY2" fmla="*/ 125086 h 468725"/>
              <a:gd name="connsiteX3" fmla="*/ 1062516 w 10555181"/>
              <a:gd name="connsiteY3" fmla="*/ 127140 h 468725"/>
              <a:gd name="connsiteX4" fmla="*/ 482593 w 10555181"/>
              <a:gd name="connsiteY4" fmla="*/ 468725 h 468725"/>
              <a:gd name="connsiteX5" fmla="*/ 571 w 10555181"/>
              <a:gd name="connsiteY5" fmla="*/ 125867 h 468725"/>
              <a:gd name="connsiteX6" fmla="*/ 433 w 10555181"/>
              <a:gd name="connsiteY6" fmla="*/ 2791 h 468725"/>
              <a:gd name="connsiteX0" fmla="*/ 433 w 10555181"/>
              <a:gd name="connsiteY0" fmla="*/ 2791 h 468725"/>
              <a:gd name="connsiteX1" fmla="*/ 10554487 w 10555181"/>
              <a:gd name="connsiteY1" fmla="*/ 0 h 468725"/>
              <a:gd name="connsiteX2" fmla="*/ 10554690 w 10555181"/>
              <a:gd name="connsiteY2" fmla="*/ 125086 h 468725"/>
              <a:gd name="connsiteX3" fmla="*/ 1062516 w 10555181"/>
              <a:gd name="connsiteY3" fmla="*/ 127140 h 468725"/>
              <a:gd name="connsiteX4" fmla="*/ 482593 w 10555181"/>
              <a:gd name="connsiteY4" fmla="*/ 468725 h 468725"/>
              <a:gd name="connsiteX5" fmla="*/ 571 w 10555181"/>
              <a:gd name="connsiteY5" fmla="*/ 125867 h 468725"/>
              <a:gd name="connsiteX6" fmla="*/ 433 w 10555181"/>
              <a:gd name="connsiteY6" fmla="*/ 2791 h 468725"/>
              <a:gd name="connsiteX0" fmla="*/ 433 w 10555181"/>
              <a:gd name="connsiteY0" fmla="*/ 2791 h 468725"/>
              <a:gd name="connsiteX1" fmla="*/ 10554487 w 10555181"/>
              <a:gd name="connsiteY1" fmla="*/ 0 h 468725"/>
              <a:gd name="connsiteX2" fmla="*/ 10554690 w 10555181"/>
              <a:gd name="connsiteY2" fmla="*/ 125086 h 468725"/>
              <a:gd name="connsiteX3" fmla="*/ 1062516 w 10555181"/>
              <a:gd name="connsiteY3" fmla="*/ 127140 h 468725"/>
              <a:gd name="connsiteX4" fmla="*/ 482593 w 10555181"/>
              <a:gd name="connsiteY4" fmla="*/ 468725 h 468725"/>
              <a:gd name="connsiteX5" fmla="*/ 571 w 10555181"/>
              <a:gd name="connsiteY5" fmla="*/ 125867 h 468725"/>
              <a:gd name="connsiteX6" fmla="*/ 433 w 10555181"/>
              <a:gd name="connsiteY6" fmla="*/ 2791 h 468725"/>
              <a:gd name="connsiteX0" fmla="*/ 433 w 10555181"/>
              <a:gd name="connsiteY0" fmla="*/ 2791 h 468725"/>
              <a:gd name="connsiteX1" fmla="*/ 10554487 w 10555181"/>
              <a:gd name="connsiteY1" fmla="*/ 0 h 468725"/>
              <a:gd name="connsiteX2" fmla="*/ 10554690 w 10555181"/>
              <a:gd name="connsiteY2" fmla="*/ 125086 h 468725"/>
              <a:gd name="connsiteX3" fmla="*/ 1062516 w 10555181"/>
              <a:gd name="connsiteY3" fmla="*/ 127140 h 468725"/>
              <a:gd name="connsiteX4" fmla="*/ 482593 w 10555181"/>
              <a:gd name="connsiteY4" fmla="*/ 468725 h 468725"/>
              <a:gd name="connsiteX5" fmla="*/ 571 w 10555181"/>
              <a:gd name="connsiteY5" fmla="*/ 125867 h 468725"/>
              <a:gd name="connsiteX6" fmla="*/ 433 w 10555181"/>
              <a:gd name="connsiteY6" fmla="*/ 2791 h 468725"/>
              <a:gd name="connsiteX0" fmla="*/ 433 w 10555181"/>
              <a:gd name="connsiteY0" fmla="*/ 2791 h 468725"/>
              <a:gd name="connsiteX1" fmla="*/ 10554487 w 10555181"/>
              <a:gd name="connsiteY1" fmla="*/ 0 h 468725"/>
              <a:gd name="connsiteX2" fmla="*/ 10554690 w 10555181"/>
              <a:gd name="connsiteY2" fmla="*/ 125086 h 468725"/>
              <a:gd name="connsiteX3" fmla="*/ 1062516 w 10555181"/>
              <a:gd name="connsiteY3" fmla="*/ 127140 h 468725"/>
              <a:gd name="connsiteX4" fmla="*/ 482593 w 10555181"/>
              <a:gd name="connsiteY4" fmla="*/ 468725 h 468725"/>
              <a:gd name="connsiteX5" fmla="*/ 571 w 10555181"/>
              <a:gd name="connsiteY5" fmla="*/ 125867 h 468725"/>
              <a:gd name="connsiteX6" fmla="*/ 433 w 10555181"/>
              <a:gd name="connsiteY6" fmla="*/ 2791 h 468725"/>
              <a:gd name="connsiteX0" fmla="*/ 433 w 10555181"/>
              <a:gd name="connsiteY0" fmla="*/ 2791 h 468725"/>
              <a:gd name="connsiteX1" fmla="*/ 10554487 w 10555181"/>
              <a:gd name="connsiteY1" fmla="*/ 0 h 468725"/>
              <a:gd name="connsiteX2" fmla="*/ 10554690 w 10555181"/>
              <a:gd name="connsiteY2" fmla="*/ 125086 h 468725"/>
              <a:gd name="connsiteX3" fmla="*/ 1062516 w 10555181"/>
              <a:gd name="connsiteY3" fmla="*/ 127140 h 468725"/>
              <a:gd name="connsiteX4" fmla="*/ 482593 w 10555181"/>
              <a:gd name="connsiteY4" fmla="*/ 468725 h 468725"/>
              <a:gd name="connsiteX5" fmla="*/ 571 w 10555181"/>
              <a:gd name="connsiteY5" fmla="*/ 125867 h 468725"/>
              <a:gd name="connsiteX6" fmla="*/ 433 w 10555181"/>
              <a:gd name="connsiteY6" fmla="*/ 2791 h 468725"/>
              <a:gd name="connsiteX0" fmla="*/ 433 w 10555181"/>
              <a:gd name="connsiteY0" fmla="*/ 2791 h 468725"/>
              <a:gd name="connsiteX1" fmla="*/ 10554487 w 10555181"/>
              <a:gd name="connsiteY1" fmla="*/ 0 h 468725"/>
              <a:gd name="connsiteX2" fmla="*/ 10554690 w 10555181"/>
              <a:gd name="connsiteY2" fmla="*/ 125086 h 468725"/>
              <a:gd name="connsiteX3" fmla="*/ 1062516 w 10555181"/>
              <a:gd name="connsiteY3" fmla="*/ 127140 h 468725"/>
              <a:gd name="connsiteX4" fmla="*/ 482593 w 10555181"/>
              <a:gd name="connsiteY4" fmla="*/ 468725 h 468725"/>
              <a:gd name="connsiteX5" fmla="*/ 571 w 10555181"/>
              <a:gd name="connsiteY5" fmla="*/ 125867 h 468725"/>
              <a:gd name="connsiteX6" fmla="*/ 433 w 10555181"/>
              <a:gd name="connsiteY6" fmla="*/ 2791 h 468725"/>
              <a:gd name="connsiteX0" fmla="*/ 433 w 10555181"/>
              <a:gd name="connsiteY0" fmla="*/ 2791 h 468725"/>
              <a:gd name="connsiteX1" fmla="*/ 10554487 w 10555181"/>
              <a:gd name="connsiteY1" fmla="*/ 0 h 468725"/>
              <a:gd name="connsiteX2" fmla="*/ 10554690 w 10555181"/>
              <a:gd name="connsiteY2" fmla="*/ 125086 h 468725"/>
              <a:gd name="connsiteX3" fmla="*/ 1062516 w 10555181"/>
              <a:gd name="connsiteY3" fmla="*/ 127140 h 468725"/>
              <a:gd name="connsiteX4" fmla="*/ 482593 w 10555181"/>
              <a:gd name="connsiteY4" fmla="*/ 468725 h 468725"/>
              <a:gd name="connsiteX5" fmla="*/ 571 w 10555181"/>
              <a:gd name="connsiteY5" fmla="*/ 139671 h 468725"/>
              <a:gd name="connsiteX6" fmla="*/ 433 w 10555181"/>
              <a:gd name="connsiteY6" fmla="*/ 2791 h 468725"/>
              <a:gd name="connsiteX0" fmla="*/ 433 w 10555181"/>
              <a:gd name="connsiteY0" fmla="*/ 2791 h 468725"/>
              <a:gd name="connsiteX1" fmla="*/ 10554487 w 10555181"/>
              <a:gd name="connsiteY1" fmla="*/ 0 h 468725"/>
              <a:gd name="connsiteX2" fmla="*/ 10554690 w 10555181"/>
              <a:gd name="connsiteY2" fmla="*/ 125086 h 468725"/>
              <a:gd name="connsiteX3" fmla="*/ 1062516 w 10555181"/>
              <a:gd name="connsiteY3" fmla="*/ 127140 h 468725"/>
              <a:gd name="connsiteX4" fmla="*/ 482593 w 10555181"/>
              <a:gd name="connsiteY4" fmla="*/ 468725 h 468725"/>
              <a:gd name="connsiteX5" fmla="*/ 571 w 10555181"/>
              <a:gd name="connsiteY5" fmla="*/ 139671 h 468725"/>
              <a:gd name="connsiteX6" fmla="*/ 433 w 10555181"/>
              <a:gd name="connsiteY6" fmla="*/ 2791 h 468725"/>
              <a:gd name="connsiteX0" fmla="*/ 433 w 10555181"/>
              <a:gd name="connsiteY0" fmla="*/ 2791 h 468725"/>
              <a:gd name="connsiteX1" fmla="*/ 10554487 w 10555181"/>
              <a:gd name="connsiteY1" fmla="*/ 0 h 468725"/>
              <a:gd name="connsiteX2" fmla="*/ 10554690 w 10555181"/>
              <a:gd name="connsiteY2" fmla="*/ 125086 h 468725"/>
              <a:gd name="connsiteX3" fmla="*/ 1062516 w 10555181"/>
              <a:gd name="connsiteY3" fmla="*/ 127140 h 468725"/>
              <a:gd name="connsiteX4" fmla="*/ 482593 w 10555181"/>
              <a:gd name="connsiteY4" fmla="*/ 468725 h 468725"/>
              <a:gd name="connsiteX5" fmla="*/ 571 w 10555181"/>
              <a:gd name="connsiteY5" fmla="*/ 139671 h 468725"/>
              <a:gd name="connsiteX6" fmla="*/ 433 w 10555181"/>
              <a:gd name="connsiteY6" fmla="*/ 2791 h 468725"/>
              <a:gd name="connsiteX0" fmla="*/ 433 w 10555181"/>
              <a:gd name="connsiteY0" fmla="*/ 44066 h 468725"/>
              <a:gd name="connsiteX1" fmla="*/ 10554487 w 10555181"/>
              <a:gd name="connsiteY1" fmla="*/ 0 h 468725"/>
              <a:gd name="connsiteX2" fmla="*/ 10554690 w 10555181"/>
              <a:gd name="connsiteY2" fmla="*/ 125086 h 468725"/>
              <a:gd name="connsiteX3" fmla="*/ 1062516 w 10555181"/>
              <a:gd name="connsiteY3" fmla="*/ 127140 h 468725"/>
              <a:gd name="connsiteX4" fmla="*/ 482593 w 10555181"/>
              <a:gd name="connsiteY4" fmla="*/ 468725 h 468725"/>
              <a:gd name="connsiteX5" fmla="*/ 571 w 10555181"/>
              <a:gd name="connsiteY5" fmla="*/ 139671 h 468725"/>
              <a:gd name="connsiteX6" fmla="*/ 433 w 10555181"/>
              <a:gd name="connsiteY6" fmla="*/ 44066 h 468725"/>
              <a:gd name="connsiteX0" fmla="*/ 433 w 10554690"/>
              <a:gd name="connsiteY0" fmla="*/ 5966 h 430625"/>
              <a:gd name="connsiteX1" fmla="*/ 10551351 w 10554690"/>
              <a:gd name="connsiteY1" fmla="*/ 0 h 430625"/>
              <a:gd name="connsiteX2" fmla="*/ 10554690 w 10554690"/>
              <a:gd name="connsiteY2" fmla="*/ 86986 h 430625"/>
              <a:gd name="connsiteX3" fmla="*/ 1062516 w 10554690"/>
              <a:gd name="connsiteY3" fmla="*/ 89040 h 430625"/>
              <a:gd name="connsiteX4" fmla="*/ 482593 w 10554690"/>
              <a:gd name="connsiteY4" fmla="*/ 430625 h 430625"/>
              <a:gd name="connsiteX5" fmla="*/ 571 w 10554690"/>
              <a:gd name="connsiteY5" fmla="*/ 101571 h 430625"/>
              <a:gd name="connsiteX6" fmla="*/ 433 w 10554690"/>
              <a:gd name="connsiteY6" fmla="*/ 5966 h 430625"/>
              <a:gd name="connsiteX0" fmla="*/ 433 w 10554690"/>
              <a:gd name="connsiteY0" fmla="*/ 5966 h 427450"/>
              <a:gd name="connsiteX1" fmla="*/ 10551351 w 10554690"/>
              <a:gd name="connsiteY1" fmla="*/ 0 h 427450"/>
              <a:gd name="connsiteX2" fmla="*/ 10554690 w 10554690"/>
              <a:gd name="connsiteY2" fmla="*/ 86986 h 427450"/>
              <a:gd name="connsiteX3" fmla="*/ 1062516 w 10554690"/>
              <a:gd name="connsiteY3" fmla="*/ 89040 h 427450"/>
              <a:gd name="connsiteX4" fmla="*/ 482593 w 10554690"/>
              <a:gd name="connsiteY4" fmla="*/ 427450 h 427450"/>
              <a:gd name="connsiteX5" fmla="*/ 571 w 10554690"/>
              <a:gd name="connsiteY5" fmla="*/ 101571 h 427450"/>
              <a:gd name="connsiteX6" fmla="*/ 433 w 10554690"/>
              <a:gd name="connsiteY6" fmla="*/ 5966 h 427450"/>
              <a:gd name="connsiteX0" fmla="*/ 433 w 10554690"/>
              <a:gd name="connsiteY0" fmla="*/ 5966 h 427450"/>
              <a:gd name="connsiteX1" fmla="*/ 10551351 w 10554690"/>
              <a:gd name="connsiteY1" fmla="*/ 0 h 427450"/>
              <a:gd name="connsiteX2" fmla="*/ 10554690 w 10554690"/>
              <a:gd name="connsiteY2" fmla="*/ 86986 h 427450"/>
              <a:gd name="connsiteX3" fmla="*/ 10274940 w 10554690"/>
              <a:gd name="connsiteY3" fmla="*/ 87717 h 427450"/>
              <a:gd name="connsiteX4" fmla="*/ 1062516 w 10554690"/>
              <a:gd name="connsiteY4" fmla="*/ 89040 h 427450"/>
              <a:gd name="connsiteX5" fmla="*/ 482593 w 10554690"/>
              <a:gd name="connsiteY5" fmla="*/ 427450 h 427450"/>
              <a:gd name="connsiteX6" fmla="*/ 571 w 10554690"/>
              <a:gd name="connsiteY6" fmla="*/ 101571 h 427450"/>
              <a:gd name="connsiteX7" fmla="*/ 433 w 10554690"/>
              <a:gd name="connsiteY7" fmla="*/ 5966 h 427450"/>
              <a:gd name="connsiteX0" fmla="*/ 433 w 10554691"/>
              <a:gd name="connsiteY0" fmla="*/ 75754 h 497238"/>
              <a:gd name="connsiteX1" fmla="*/ 10551351 w 10554691"/>
              <a:gd name="connsiteY1" fmla="*/ 69788 h 497238"/>
              <a:gd name="connsiteX2" fmla="*/ 10554691 w 10554691"/>
              <a:gd name="connsiteY2" fmla="*/ 64699 h 497238"/>
              <a:gd name="connsiteX3" fmla="*/ 10274940 w 10554691"/>
              <a:gd name="connsiteY3" fmla="*/ 157505 h 497238"/>
              <a:gd name="connsiteX4" fmla="*/ 1062516 w 10554691"/>
              <a:gd name="connsiteY4" fmla="*/ 158828 h 497238"/>
              <a:gd name="connsiteX5" fmla="*/ 482593 w 10554691"/>
              <a:gd name="connsiteY5" fmla="*/ 497238 h 497238"/>
              <a:gd name="connsiteX6" fmla="*/ 571 w 10554691"/>
              <a:gd name="connsiteY6" fmla="*/ 171359 h 497238"/>
              <a:gd name="connsiteX7" fmla="*/ 433 w 10554691"/>
              <a:gd name="connsiteY7" fmla="*/ 75754 h 497238"/>
              <a:gd name="connsiteX0" fmla="*/ 433 w 10554691"/>
              <a:gd name="connsiteY0" fmla="*/ 75754 h 497238"/>
              <a:gd name="connsiteX1" fmla="*/ 10551351 w 10554691"/>
              <a:gd name="connsiteY1" fmla="*/ 69788 h 497238"/>
              <a:gd name="connsiteX2" fmla="*/ 10554691 w 10554691"/>
              <a:gd name="connsiteY2" fmla="*/ 64699 h 497238"/>
              <a:gd name="connsiteX3" fmla="*/ 10274940 w 10554691"/>
              <a:gd name="connsiteY3" fmla="*/ 157505 h 497238"/>
              <a:gd name="connsiteX4" fmla="*/ 1062516 w 10554691"/>
              <a:gd name="connsiteY4" fmla="*/ 158828 h 497238"/>
              <a:gd name="connsiteX5" fmla="*/ 482593 w 10554691"/>
              <a:gd name="connsiteY5" fmla="*/ 497238 h 497238"/>
              <a:gd name="connsiteX6" fmla="*/ 571 w 10554691"/>
              <a:gd name="connsiteY6" fmla="*/ 171359 h 497238"/>
              <a:gd name="connsiteX7" fmla="*/ 433 w 10554691"/>
              <a:gd name="connsiteY7" fmla="*/ 75754 h 497238"/>
              <a:gd name="connsiteX0" fmla="*/ 433 w 10554691"/>
              <a:gd name="connsiteY0" fmla="*/ 75754 h 497238"/>
              <a:gd name="connsiteX1" fmla="*/ 10551351 w 10554691"/>
              <a:gd name="connsiteY1" fmla="*/ 69788 h 497238"/>
              <a:gd name="connsiteX2" fmla="*/ 10554691 w 10554691"/>
              <a:gd name="connsiteY2" fmla="*/ 64699 h 497238"/>
              <a:gd name="connsiteX3" fmla="*/ 10274940 w 10554691"/>
              <a:gd name="connsiteY3" fmla="*/ 157505 h 497238"/>
              <a:gd name="connsiteX4" fmla="*/ 1062516 w 10554691"/>
              <a:gd name="connsiteY4" fmla="*/ 158828 h 497238"/>
              <a:gd name="connsiteX5" fmla="*/ 482593 w 10554691"/>
              <a:gd name="connsiteY5" fmla="*/ 497238 h 497238"/>
              <a:gd name="connsiteX6" fmla="*/ 571 w 10554691"/>
              <a:gd name="connsiteY6" fmla="*/ 171359 h 497238"/>
              <a:gd name="connsiteX7" fmla="*/ 433 w 10554691"/>
              <a:gd name="connsiteY7" fmla="*/ 75754 h 497238"/>
              <a:gd name="connsiteX0" fmla="*/ 433 w 10554691"/>
              <a:gd name="connsiteY0" fmla="*/ 60438 h 481922"/>
              <a:gd name="connsiteX1" fmla="*/ 10551351 w 10554691"/>
              <a:gd name="connsiteY1" fmla="*/ 54472 h 481922"/>
              <a:gd name="connsiteX2" fmla="*/ 10554691 w 10554691"/>
              <a:gd name="connsiteY2" fmla="*/ 49383 h 481922"/>
              <a:gd name="connsiteX3" fmla="*/ 10274940 w 10554691"/>
              <a:gd name="connsiteY3" fmla="*/ 142189 h 481922"/>
              <a:gd name="connsiteX4" fmla="*/ 1062516 w 10554691"/>
              <a:gd name="connsiteY4" fmla="*/ 143512 h 481922"/>
              <a:gd name="connsiteX5" fmla="*/ 482593 w 10554691"/>
              <a:gd name="connsiteY5" fmla="*/ 481922 h 481922"/>
              <a:gd name="connsiteX6" fmla="*/ 571 w 10554691"/>
              <a:gd name="connsiteY6" fmla="*/ 156043 h 481922"/>
              <a:gd name="connsiteX7" fmla="*/ 433 w 10554691"/>
              <a:gd name="connsiteY7" fmla="*/ 60438 h 481922"/>
              <a:gd name="connsiteX0" fmla="*/ 433 w 11661532"/>
              <a:gd name="connsiteY0" fmla="*/ 5966 h 427450"/>
              <a:gd name="connsiteX1" fmla="*/ 10551351 w 11661532"/>
              <a:gd name="connsiteY1" fmla="*/ 0 h 427450"/>
              <a:gd name="connsiteX2" fmla="*/ 10274940 w 11661532"/>
              <a:gd name="connsiteY2" fmla="*/ 87717 h 427450"/>
              <a:gd name="connsiteX3" fmla="*/ 1062516 w 11661532"/>
              <a:gd name="connsiteY3" fmla="*/ 89040 h 427450"/>
              <a:gd name="connsiteX4" fmla="*/ 482593 w 11661532"/>
              <a:gd name="connsiteY4" fmla="*/ 427450 h 427450"/>
              <a:gd name="connsiteX5" fmla="*/ 571 w 11661532"/>
              <a:gd name="connsiteY5" fmla="*/ 101571 h 427450"/>
              <a:gd name="connsiteX6" fmla="*/ 433 w 11661532"/>
              <a:gd name="connsiteY6" fmla="*/ 5966 h 427450"/>
              <a:gd name="connsiteX0" fmla="*/ 433 w 11071037"/>
              <a:gd name="connsiteY0" fmla="*/ 6015 h 427499"/>
              <a:gd name="connsiteX1" fmla="*/ 10551351 w 11071037"/>
              <a:gd name="connsiteY1" fmla="*/ 49 h 427499"/>
              <a:gd name="connsiteX2" fmla="*/ 10274940 w 11071037"/>
              <a:gd name="connsiteY2" fmla="*/ 87766 h 427499"/>
              <a:gd name="connsiteX3" fmla="*/ 1062516 w 11071037"/>
              <a:gd name="connsiteY3" fmla="*/ 89089 h 427499"/>
              <a:gd name="connsiteX4" fmla="*/ 482593 w 11071037"/>
              <a:gd name="connsiteY4" fmla="*/ 427499 h 427499"/>
              <a:gd name="connsiteX5" fmla="*/ 571 w 11071037"/>
              <a:gd name="connsiteY5" fmla="*/ 101620 h 427499"/>
              <a:gd name="connsiteX6" fmla="*/ 433 w 11071037"/>
              <a:gd name="connsiteY6" fmla="*/ 6015 h 427499"/>
              <a:gd name="connsiteX0" fmla="*/ 433 w 11057538"/>
              <a:gd name="connsiteY0" fmla="*/ 5966 h 427450"/>
              <a:gd name="connsiteX1" fmla="*/ 10551351 w 11057538"/>
              <a:gd name="connsiteY1" fmla="*/ 0 h 427450"/>
              <a:gd name="connsiteX2" fmla="*/ 10274940 w 11057538"/>
              <a:gd name="connsiteY2" fmla="*/ 87717 h 427450"/>
              <a:gd name="connsiteX3" fmla="*/ 1062516 w 11057538"/>
              <a:gd name="connsiteY3" fmla="*/ 89040 h 427450"/>
              <a:gd name="connsiteX4" fmla="*/ 482593 w 11057538"/>
              <a:gd name="connsiteY4" fmla="*/ 427450 h 427450"/>
              <a:gd name="connsiteX5" fmla="*/ 571 w 11057538"/>
              <a:gd name="connsiteY5" fmla="*/ 101571 h 427450"/>
              <a:gd name="connsiteX6" fmla="*/ 433 w 11057538"/>
              <a:gd name="connsiteY6" fmla="*/ 5966 h 427450"/>
              <a:gd name="connsiteX0" fmla="*/ 433 w 10551351"/>
              <a:gd name="connsiteY0" fmla="*/ 5966 h 427450"/>
              <a:gd name="connsiteX1" fmla="*/ 10551351 w 10551351"/>
              <a:gd name="connsiteY1" fmla="*/ 0 h 427450"/>
              <a:gd name="connsiteX2" fmla="*/ 10274940 w 10551351"/>
              <a:gd name="connsiteY2" fmla="*/ 87717 h 427450"/>
              <a:gd name="connsiteX3" fmla="*/ 1062516 w 10551351"/>
              <a:gd name="connsiteY3" fmla="*/ 89040 h 427450"/>
              <a:gd name="connsiteX4" fmla="*/ 482593 w 10551351"/>
              <a:gd name="connsiteY4" fmla="*/ 427450 h 427450"/>
              <a:gd name="connsiteX5" fmla="*/ 571 w 10551351"/>
              <a:gd name="connsiteY5" fmla="*/ 101571 h 427450"/>
              <a:gd name="connsiteX6" fmla="*/ 433 w 10551351"/>
              <a:gd name="connsiteY6" fmla="*/ 5966 h 427450"/>
              <a:gd name="connsiteX0" fmla="*/ 433 w 10551351"/>
              <a:gd name="connsiteY0" fmla="*/ 5966 h 341725"/>
              <a:gd name="connsiteX1" fmla="*/ 10551351 w 10551351"/>
              <a:gd name="connsiteY1" fmla="*/ 0 h 341725"/>
              <a:gd name="connsiteX2" fmla="*/ 10274940 w 10551351"/>
              <a:gd name="connsiteY2" fmla="*/ 87717 h 341725"/>
              <a:gd name="connsiteX3" fmla="*/ 1062516 w 10551351"/>
              <a:gd name="connsiteY3" fmla="*/ 89040 h 341725"/>
              <a:gd name="connsiteX4" fmla="*/ 482593 w 10551351"/>
              <a:gd name="connsiteY4" fmla="*/ 341725 h 341725"/>
              <a:gd name="connsiteX5" fmla="*/ 571 w 10551351"/>
              <a:gd name="connsiteY5" fmla="*/ 101571 h 341725"/>
              <a:gd name="connsiteX6" fmla="*/ 433 w 10551351"/>
              <a:gd name="connsiteY6" fmla="*/ 5966 h 341725"/>
              <a:gd name="connsiteX0" fmla="*/ 433 w 10551351"/>
              <a:gd name="connsiteY0" fmla="*/ 5966 h 341725"/>
              <a:gd name="connsiteX1" fmla="*/ 10551351 w 10551351"/>
              <a:gd name="connsiteY1" fmla="*/ 0 h 341725"/>
              <a:gd name="connsiteX2" fmla="*/ 10274940 w 10551351"/>
              <a:gd name="connsiteY2" fmla="*/ 87717 h 341725"/>
              <a:gd name="connsiteX3" fmla="*/ 1062516 w 10551351"/>
              <a:gd name="connsiteY3" fmla="*/ 89040 h 341725"/>
              <a:gd name="connsiteX4" fmla="*/ 482593 w 10551351"/>
              <a:gd name="connsiteY4" fmla="*/ 341725 h 341725"/>
              <a:gd name="connsiteX5" fmla="*/ 571 w 10551351"/>
              <a:gd name="connsiteY5" fmla="*/ 101571 h 341725"/>
              <a:gd name="connsiteX6" fmla="*/ 433 w 10551351"/>
              <a:gd name="connsiteY6" fmla="*/ 5966 h 341725"/>
              <a:gd name="connsiteX0" fmla="*/ 433 w 10551351"/>
              <a:gd name="connsiteY0" fmla="*/ 5966 h 341725"/>
              <a:gd name="connsiteX1" fmla="*/ 10551351 w 10551351"/>
              <a:gd name="connsiteY1" fmla="*/ 0 h 341725"/>
              <a:gd name="connsiteX2" fmla="*/ 10274940 w 10551351"/>
              <a:gd name="connsiteY2" fmla="*/ 87717 h 341725"/>
              <a:gd name="connsiteX3" fmla="*/ 1062516 w 10551351"/>
              <a:gd name="connsiteY3" fmla="*/ 89040 h 341725"/>
              <a:gd name="connsiteX4" fmla="*/ 482593 w 10551351"/>
              <a:gd name="connsiteY4" fmla="*/ 341725 h 341725"/>
              <a:gd name="connsiteX5" fmla="*/ 571 w 10551351"/>
              <a:gd name="connsiteY5" fmla="*/ 101571 h 341725"/>
              <a:gd name="connsiteX6" fmla="*/ 433 w 10551351"/>
              <a:gd name="connsiteY6" fmla="*/ 5966 h 341725"/>
              <a:gd name="connsiteX0" fmla="*/ 433 w 10551351"/>
              <a:gd name="connsiteY0" fmla="*/ 5966 h 341725"/>
              <a:gd name="connsiteX1" fmla="*/ 10551351 w 10551351"/>
              <a:gd name="connsiteY1" fmla="*/ 0 h 341725"/>
              <a:gd name="connsiteX2" fmla="*/ 10274940 w 10551351"/>
              <a:gd name="connsiteY2" fmla="*/ 87717 h 341725"/>
              <a:gd name="connsiteX3" fmla="*/ 1062516 w 10551351"/>
              <a:gd name="connsiteY3" fmla="*/ 89040 h 341725"/>
              <a:gd name="connsiteX4" fmla="*/ 482593 w 10551351"/>
              <a:gd name="connsiteY4" fmla="*/ 341725 h 341725"/>
              <a:gd name="connsiteX5" fmla="*/ 571 w 10551351"/>
              <a:gd name="connsiteY5" fmla="*/ 101571 h 341725"/>
              <a:gd name="connsiteX6" fmla="*/ 433 w 10551351"/>
              <a:gd name="connsiteY6" fmla="*/ 5966 h 341725"/>
              <a:gd name="connsiteX0" fmla="*/ 0 w 11177990"/>
              <a:gd name="connsiteY0" fmla="*/ 2791 h 341725"/>
              <a:gd name="connsiteX1" fmla="*/ 11177990 w 11177990"/>
              <a:gd name="connsiteY1" fmla="*/ 0 h 341725"/>
              <a:gd name="connsiteX2" fmla="*/ 10901579 w 11177990"/>
              <a:gd name="connsiteY2" fmla="*/ 87717 h 341725"/>
              <a:gd name="connsiteX3" fmla="*/ 1689155 w 11177990"/>
              <a:gd name="connsiteY3" fmla="*/ 89040 h 341725"/>
              <a:gd name="connsiteX4" fmla="*/ 1109232 w 11177990"/>
              <a:gd name="connsiteY4" fmla="*/ 341725 h 341725"/>
              <a:gd name="connsiteX5" fmla="*/ 627210 w 11177990"/>
              <a:gd name="connsiteY5" fmla="*/ 101571 h 341725"/>
              <a:gd name="connsiteX6" fmla="*/ 0 w 11177990"/>
              <a:gd name="connsiteY6" fmla="*/ 2791 h 341725"/>
              <a:gd name="connsiteX0" fmla="*/ 780014 w 11958004"/>
              <a:gd name="connsiteY0" fmla="*/ 2791 h 341725"/>
              <a:gd name="connsiteX1" fmla="*/ 11958004 w 11958004"/>
              <a:gd name="connsiteY1" fmla="*/ 0 h 341725"/>
              <a:gd name="connsiteX2" fmla="*/ 11681593 w 11958004"/>
              <a:gd name="connsiteY2" fmla="*/ 87717 h 341725"/>
              <a:gd name="connsiteX3" fmla="*/ 2469169 w 11958004"/>
              <a:gd name="connsiteY3" fmla="*/ 89040 h 341725"/>
              <a:gd name="connsiteX4" fmla="*/ 1889246 w 11958004"/>
              <a:gd name="connsiteY4" fmla="*/ 341725 h 341725"/>
              <a:gd name="connsiteX5" fmla="*/ 1407224 w 11958004"/>
              <a:gd name="connsiteY5" fmla="*/ 101571 h 341725"/>
              <a:gd name="connsiteX6" fmla="*/ 998158 w 11958004"/>
              <a:gd name="connsiteY6" fmla="*/ 40093 h 341725"/>
              <a:gd name="connsiteX7" fmla="*/ 780014 w 11958004"/>
              <a:gd name="connsiteY7" fmla="*/ 2791 h 341725"/>
              <a:gd name="connsiteX0" fmla="*/ 758495 w 11936485"/>
              <a:gd name="connsiteY0" fmla="*/ 2791 h 341725"/>
              <a:gd name="connsiteX1" fmla="*/ 11936485 w 11936485"/>
              <a:gd name="connsiteY1" fmla="*/ 0 h 341725"/>
              <a:gd name="connsiteX2" fmla="*/ 11660074 w 11936485"/>
              <a:gd name="connsiteY2" fmla="*/ 87717 h 341725"/>
              <a:gd name="connsiteX3" fmla="*/ 2447650 w 11936485"/>
              <a:gd name="connsiteY3" fmla="*/ 89040 h 341725"/>
              <a:gd name="connsiteX4" fmla="*/ 1867727 w 11936485"/>
              <a:gd name="connsiteY4" fmla="*/ 341725 h 341725"/>
              <a:gd name="connsiteX5" fmla="*/ 1385705 w 11936485"/>
              <a:gd name="connsiteY5" fmla="*/ 101571 h 341725"/>
              <a:gd name="connsiteX6" fmla="*/ 976639 w 11936485"/>
              <a:gd name="connsiteY6" fmla="*/ 40093 h 341725"/>
              <a:gd name="connsiteX7" fmla="*/ 758495 w 11936485"/>
              <a:gd name="connsiteY7" fmla="*/ 2791 h 341725"/>
              <a:gd name="connsiteX0" fmla="*/ 0 w 11177990"/>
              <a:gd name="connsiteY0" fmla="*/ 2791 h 341725"/>
              <a:gd name="connsiteX1" fmla="*/ 11177990 w 11177990"/>
              <a:gd name="connsiteY1" fmla="*/ 0 h 341725"/>
              <a:gd name="connsiteX2" fmla="*/ 10901579 w 11177990"/>
              <a:gd name="connsiteY2" fmla="*/ 87717 h 341725"/>
              <a:gd name="connsiteX3" fmla="*/ 1689155 w 11177990"/>
              <a:gd name="connsiteY3" fmla="*/ 89040 h 341725"/>
              <a:gd name="connsiteX4" fmla="*/ 1109232 w 11177990"/>
              <a:gd name="connsiteY4" fmla="*/ 341725 h 341725"/>
              <a:gd name="connsiteX5" fmla="*/ 627210 w 11177990"/>
              <a:gd name="connsiteY5" fmla="*/ 101571 h 341725"/>
              <a:gd name="connsiteX6" fmla="*/ 218144 w 11177990"/>
              <a:gd name="connsiteY6" fmla="*/ 40093 h 341725"/>
              <a:gd name="connsiteX7" fmla="*/ 0 w 11177990"/>
              <a:gd name="connsiteY7" fmla="*/ 2791 h 341725"/>
              <a:gd name="connsiteX0" fmla="*/ 1331 w 11179321"/>
              <a:gd name="connsiteY0" fmla="*/ 2791 h 341725"/>
              <a:gd name="connsiteX1" fmla="*/ 11179321 w 11179321"/>
              <a:gd name="connsiteY1" fmla="*/ 0 h 341725"/>
              <a:gd name="connsiteX2" fmla="*/ 10902910 w 11179321"/>
              <a:gd name="connsiteY2" fmla="*/ 87717 h 341725"/>
              <a:gd name="connsiteX3" fmla="*/ 1690486 w 11179321"/>
              <a:gd name="connsiteY3" fmla="*/ 89040 h 341725"/>
              <a:gd name="connsiteX4" fmla="*/ 1110563 w 11179321"/>
              <a:gd name="connsiteY4" fmla="*/ 341725 h 341725"/>
              <a:gd name="connsiteX5" fmla="*/ 628541 w 11179321"/>
              <a:gd name="connsiteY5" fmla="*/ 101571 h 341725"/>
              <a:gd name="connsiteX6" fmla="*/ 0 w 11179321"/>
              <a:gd name="connsiteY6" fmla="*/ 94068 h 341725"/>
              <a:gd name="connsiteX7" fmla="*/ 1331 w 11179321"/>
              <a:gd name="connsiteY7" fmla="*/ 2791 h 341725"/>
              <a:gd name="connsiteX0" fmla="*/ 1331 w 11179321"/>
              <a:gd name="connsiteY0" fmla="*/ 2791 h 341725"/>
              <a:gd name="connsiteX1" fmla="*/ 11179321 w 11179321"/>
              <a:gd name="connsiteY1" fmla="*/ 0 h 341725"/>
              <a:gd name="connsiteX2" fmla="*/ 10902910 w 11179321"/>
              <a:gd name="connsiteY2" fmla="*/ 87717 h 341725"/>
              <a:gd name="connsiteX3" fmla="*/ 1690486 w 11179321"/>
              <a:gd name="connsiteY3" fmla="*/ 89040 h 341725"/>
              <a:gd name="connsiteX4" fmla="*/ 1110563 w 11179321"/>
              <a:gd name="connsiteY4" fmla="*/ 341725 h 341725"/>
              <a:gd name="connsiteX5" fmla="*/ 628541 w 11179321"/>
              <a:gd name="connsiteY5" fmla="*/ 101571 h 341725"/>
              <a:gd name="connsiteX6" fmla="*/ 0 w 11179321"/>
              <a:gd name="connsiteY6" fmla="*/ 94068 h 341725"/>
              <a:gd name="connsiteX7" fmla="*/ 1331 w 11179321"/>
              <a:gd name="connsiteY7" fmla="*/ 2791 h 341725"/>
              <a:gd name="connsiteX0" fmla="*/ 1331 w 11179321"/>
              <a:gd name="connsiteY0" fmla="*/ 2791 h 341725"/>
              <a:gd name="connsiteX1" fmla="*/ 11179321 w 11179321"/>
              <a:gd name="connsiteY1" fmla="*/ 0 h 341725"/>
              <a:gd name="connsiteX2" fmla="*/ 10902910 w 11179321"/>
              <a:gd name="connsiteY2" fmla="*/ 87717 h 341725"/>
              <a:gd name="connsiteX3" fmla="*/ 1690486 w 11179321"/>
              <a:gd name="connsiteY3" fmla="*/ 89040 h 341725"/>
              <a:gd name="connsiteX4" fmla="*/ 1110563 w 11179321"/>
              <a:gd name="connsiteY4" fmla="*/ 341725 h 341725"/>
              <a:gd name="connsiteX5" fmla="*/ 628541 w 11179321"/>
              <a:gd name="connsiteY5" fmla="*/ 101571 h 341725"/>
              <a:gd name="connsiteX6" fmla="*/ 0 w 11179321"/>
              <a:gd name="connsiteY6" fmla="*/ 94068 h 341725"/>
              <a:gd name="connsiteX7" fmla="*/ 1331 w 11179321"/>
              <a:gd name="connsiteY7" fmla="*/ 2791 h 341725"/>
              <a:gd name="connsiteX0" fmla="*/ 1331 w 11179321"/>
              <a:gd name="connsiteY0" fmla="*/ 2791 h 341725"/>
              <a:gd name="connsiteX1" fmla="*/ 11179321 w 11179321"/>
              <a:gd name="connsiteY1" fmla="*/ 0 h 341725"/>
              <a:gd name="connsiteX2" fmla="*/ 10902910 w 11179321"/>
              <a:gd name="connsiteY2" fmla="*/ 87717 h 341725"/>
              <a:gd name="connsiteX3" fmla="*/ 1690486 w 11179321"/>
              <a:gd name="connsiteY3" fmla="*/ 89040 h 341725"/>
              <a:gd name="connsiteX4" fmla="*/ 1110563 w 11179321"/>
              <a:gd name="connsiteY4" fmla="*/ 341725 h 341725"/>
              <a:gd name="connsiteX5" fmla="*/ 628541 w 11179321"/>
              <a:gd name="connsiteY5" fmla="*/ 101571 h 341725"/>
              <a:gd name="connsiteX6" fmla="*/ 0 w 11179321"/>
              <a:gd name="connsiteY6" fmla="*/ 103593 h 341725"/>
              <a:gd name="connsiteX7" fmla="*/ 1331 w 11179321"/>
              <a:gd name="connsiteY7" fmla="*/ 2791 h 341725"/>
              <a:gd name="connsiteX0" fmla="*/ 1331 w 11179321"/>
              <a:gd name="connsiteY0" fmla="*/ 2791 h 341725"/>
              <a:gd name="connsiteX1" fmla="*/ 11179321 w 11179321"/>
              <a:gd name="connsiteY1" fmla="*/ 0 h 341725"/>
              <a:gd name="connsiteX2" fmla="*/ 10567427 w 11179321"/>
              <a:gd name="connsiteY2" fmla="*/ 90892 h 341725"/>
              <a:gd name="connsiteX3" fmla="*/ 1690486 w 11179321"/>
              <a:gd name="connsiteY3" fmla="*/ 89040 h 341725"/>
              <a:gd name="connsiteX4" fmla="*/ 1110563 w 11179321"/>
              <a:gd name="connsiteY4" fmla="*/ 341725 h 341725"/>
              <a:gd name="connsiteX5" fmla="*/ 628541 w 11179321"/>
              <a:gd name="connsiteY5" fmla="*/ 101571 h 341725"/>
              <a:gd name="connsiteX6" fmla="*/ 0 w 11179321"/>
              <a:gd name="connsiteY6" fmla="*/ 103593 h 341725"/>
              <a:gd name="connsiteX7" fmla="*/ 1331 w 11179321"/>
              <a:gd name="connsiteY7" fmla="*/ 2791 h 341725"/>
              <a:gd name="connsiteX0" fmla="*/ 1331 w 10600099"/>
              <a:gd name="connsiteY0" fmla="*/ 2791 h 341725"/>
              <a:gd name="connsiteX1" fmla="*/ 10561656 w 10600099"/>
              <a:gd name="connsiteY1" fmla="*/ 0 h 341725"/>
              <a:gd name="connsiteX2" fmla="*/ 10567427 w 10600099"/>
              <a:gd name="connsiteY2" fmla="*/ 90892 h 341725"/>
              <a:gd name="connsiteX3" fmla="*/ 1690486 w 10600099"/>
              <a:gd name="connsiteY3" fmla="*/ 89040 h 341725"/>
              <a:gd name="connsiteX4" fmla="*/ 1110563 w 10600099"/>
              <a:gd name="connsiteY4" fmla="*/ 341725 h 341725"/>
              <a:gd name="connsiteX5" fmla="*/ 628541 w 10600099"/>
              <a:gd name="connsiteY5" fmla="*/ 101571 h 341725"/>
              <a:gd name="connsiteX6" fmla="*/ 0 w 10600099"/>
              <a:gd name="connsiteY6" fmla="*/ 103593 h 341725"/>
              <a:gd name="connsiteX7" fmla="*/ 1331 w 10600099"/>
              <a:gd name="connsiteY7" fmla="*/ 2791 h 341725"/>
              <a:gd name="connsiteX0" fmla="*/ 1331 w 10567427"/>
              <a:gd name="connsiteY0" fmla="*/ 2791 h 341725"/>
              <a:gd name="connsiteX1" fmla="*/ 10561656 w 10567427"/>
              <a:gd name="connsiteY1" fmla="*/ 0 h 341725"/>
              <a:gd name="connsiteX2" fmla="*/ 10567427 w 10567427"/>
              <a:gd name="connsiteY2" fmla="*/ 90892 h 341725"/>
              <a:gd name="connsiteX3" fmla="*/ 1690486 w 10567427"/>
              <a:gd name="connsiteY3" fmla="*/ 89040 h 341725"/>
              <a:gd name="connsiteX4" fmla="*/ 1110563 w 10567427"/>
              <a:gd name="connsiteY4" fmla="*/ 341725 h 341725"/>
              <a:gd name="connsiteX5" fmla="*/ 628541 w 10567427"/>
              <a:gd name="connsiteY5" fmla="*/ 101571 h 341725"/>
              <a:gd name="connsiteX6" fmla="*/ 0 w 10567427"/>
              <a:gd name="connsiteY6" fmla="*/ 103593 h 341725"/>
              <a:gd name="connsiteX7" fmla="*/ 1331 w 10567427"/>
              <a:gd name="connsiteY7" fmla="*/ 2791 h 341725"/>
              <a:gd name="connsiteX0" fmla="*/ 1331 w 10561687"/>
              <a:gd name="connsiteY0" fmla="*/ 2791 h 341725"/>
              <a:gd name="connsiteX1" fmla="*/ 10561656 w 10561687"/>
              <a:gd name="connsiteY1" fmla="*/ 0 h 341725"/>
              <a:gd name="connsiteX2" fmla="*/ 10561157 w 10561687"/>
              <a:gd name="connsiteY2" fmla="*/ 90892 h 341725"/>
              <a:gd name="connsiteX3" fmla="*/ 1690486 w 10561687"/>
              <a:gd name="connsiteY3" fmla="*/ 89040 h 341725"/>
              <a:gd name="connsiteX4" fmla="*/ 1110563 w 10561687"/>
              <a:gd name="connsiteY4" fmla="*/ 341725 h 341725"/>
              <a:gd name="connsiteX5" fmla="*/ 628541 w 10561687"/>
              <a:gd name="connsiteY5" fmla="*/ 101571 h 341725"/>
              <a:gd name="connsiteX6" fmla="*/ 0 w 10561687"/>
              <a:gd name="connsiteY6" fmla="*/ 103593 h 341725"/>
              <a:gd name="connsiteX7" fmla="*/ 1331 w 10561687"/>
              <a:gd name="connsiteY7" fmla="*/ 2791 h 341725"/>
              <a:gd name="connsiteX0" fmla="*/ 1331 w 10562072"/>
              <a:gd name="connsiteY0" fmla="*/ 2791 h 341725"/>
              <a:gd name="connsiteX1" fmla="*/ 10561656 w 10562072"/>
              <a:gd name="connsiteY1" fmla="*/ 0 h 341725"/>
              <a:gd name="connsiteX2" fmla="*/ 10561157 w 10562072"/>
              <a:gd name="connsiteY2" fmla="*/ 90892 h 341725"/>
              <a:gd name="connsiteX3" fmla="*/ 1690486 w 10562072"/>
              <a:gd name="connsiteY3" fmla="*/ 89040 h 341725"/>
              <a:gd name="connsiteX4" fmla="*/ 1110563 w 10562072"/>
              <a:gd name="connsiteY4" fmla="*/ 341725 h 341725"/>
              <a:gd name="connsiteX5" fmla="*/ 628541 w 10562072"/>
              <a:gd name="connsiteY5" fmla="*/ 101571 h 341725"/>
              <a:gd name="connsiteX6" fmla="*/ 0 w 10562072"/>
              <a:gd name="connsiteY6" fmla="*/ 103593 h 341725"/>
              <a:gd name="connsiteX7" fmla="*/ 1331 w 10562072"/>
              <a:gd name="connsiteY7" fmla="*/ 2791 h 341725"/>
              <a:gd name="connsiteX0" fmla="*/ 1331 w 10562072"/>
              <a:gd name="connsiteY0" fmla="*/ 2791 h 887696"/>
              <a:gd name="connsiteX1" fmla="*/ 10561656 w 10562072"/>
              <a:gd name="connsiteY1" fmla="*/ 0 h 887696"/>
              <a:gd name="connsiteX2" fmla="*/ 10561157 w 10562072"/>
              <a:gd name="connsiteY2" fmla="*/ 90892 h 887696"/>
              <a:gd name="connsiteX3" fmla="*/ 1690486 w 10562072"/>
              <a:gd name="connsiteY3" fmla="*/ 89040 h 887696"/>
              <a:gd name="connsiteX4" fmla="*/ 1180889 w 10562072"/>
              <a:gd name="connsiteY4" fmla="*/ 887696 h 887696"/>
              <a:gd name="connsiteX5" fmla="*/ 628541 w 10562072"/>
              <a:gd name="connsiteY5" fmla="*/ 101571 h 887696"/>
              <a:gd name="connsiteX6" fmla="*/ 0 w 10562072"/>
              <a:gd name="connsiteY6" fmla="*/ 103593 h 887696"/>
              <a:gd name="connsiteX7" fmla="*/ 1331 w 10562072"/>
              <a:gd name="connsiteY7" fmla="*/ 2791 h 887696"/>
              <a:gd name="connsiteX0" fmla="*/ 1331 w 10562072"/>
              <a:gd name="connsiteY0" fmla="*/ 2791 h 887696"/>
              <a:gd name="connsiteX1" fmla="*/ 10561656 w 10562072"/>
              <a:gd name="connsiteY1" fmla="*/ 0 h 887696"/>
              <a:gd name="connsiteX2" fmla="*/ 10561157 w 10562072"/>
              <a:gd name="connsiteY2" fmla="*/ 90892 h 887696"/>
              <a:gd name="connsiteX3" fmla="*/ 2317558 w 10562072"/>
              <a:gd name="connsiteY3" fmla="*/ 89040 h 887696"/>
              <a:gd name="connsiteX4" fmla="*/ 1180889 w 10562072"/>
              <a:gd name="connsiteY4" fmla="*/ 887696 h 887696"/>
              <a:gd name="connsiteX5" fmla="*/ 628541 w 10562072"/>
              <a:gd name="connsiteY5" fmla="*/ 101571 h 887696"/>
              <a:gd name="connsiteX6" fmla="*/ 0 w 10562072"/>
              <a:gd name="connsiteY6" fmla="*/ 103593 h 887696"/>
              <a:gd name="connsiteX7" fmla="*/ 1331 w 10562072"/>
              <a:gd name="connsiteY7" fmla="*/ 2791 h 887696"/>
              <a:gd name="connsiteX0" fmla="*/ 1331 w 10562072"/>
              <a:gd name="connsiteY0" fmla="*/ 2791 h 887702"/>
              <a:gd name="connsiteX1" fmla="*/ 10561656 w 10562072"/>
              <a:gd name="connsiteY1" fmla="*/ 0 h 887702"/>
              <a:gd name="connsiteX2" fmla="*/ 10561157 w 10562072"/>
              <a:gd name="connsiteY2" fmla="*/ 90892 h 887702"/>
              <a:gd name="connsiteX3" fmla="*/ 2317558 w 10562072"/>
              <a:gd name="connsiteY3" fmla="*/ 89040 h 887702"/>
              <a:gd name="connsiteX4" fmla="*/ 1180889 w 10562072"/>
              <a:gd name="connsiteY4" fmla="*/ 887696 h 887702"/>
              <a:gd name="connsiteX5" fmla="*/ 0 w 10562072"/>
              <a:gd name="connsiteY5" fmla="*/ 103593 h 887702"/>
              <a:gd name="connsiteX6" fmla="*/ 1331 w 10562072"/>
              <a:gd name="connsiteY6" fmla="*/ 2791 h 887702"/>
              <a:gd name="connsiteX0" fmla="*/ 1331 w 10562072"/>
              <a:gd name="connsiteY0" fmla="*/ 2791 h 887696"/>
              <a:gd name="connsiteX1" fmla="*/ 10561656 w 10562072"/>
              <a:gd name="connsiteY1" fmla="*/ 0 h 887696"/>
              <a:gd name="connsiteX2" fmla="*/ 10561157 w 10562072"/>
              <a:gd name="connsiteY2" fmla="*/ 90892 h 887696"/>
              <a:gd name="connsiteX3" fmla="*/ 2317558 w 10562072"/>
              <a:gd name="connsiteY3" fmla="*/ 89040 h 887696"/>
              <a:gd name="connsiteX4" fmla="*/ 1180889 w 10562072"/>
              <a:gd name="connsiteY4" fmla="*/ 887696 h 887696"/>
              <a:gd name="connsiteX5" fmla="*/ 0 w 10562072"/>
              <a:gd name="connsiteY5" fmla="*/ 103593 h 887696"/>
              <a:gd name="connsiteX6" fmla="*/ 1331 w 10562072"/>
              <a:gd name="connsiteY6" fmla="*/ 2791 h 887696"/>
              <a:gd name="connsiteX0" fmla="*/ 1331 w 10562072"/>
              <a:gd name="connsiteY0" fmla="*/ 2791 h 887696"/>
              <a:gd name="connsiteX1" fmla="*/ 10561656 w 10562072"/>
              <a:gd name="connsiteY1" fmla="*/ 0 h 887696"/>
              <a:gd name="connsiteX2" fmla="*/ 10561157 w 10562072"/>
              <a:gd name="connsiteY2" fmla="*/ 90892 h 887696"/>
              <a:gd name="connsiteX3" fmla="*/ 2317558 w 10562072"/>
              <a:gd name="connsiteY3" fmla="*/ 89040 h 887696"/>
              <a:gd name="connsiteX4" fmla="*/ 1180889 w 10562072"/>
              <a:gd name="connsiteY4" fmla="*/ 887696 h 887696"/>
              <a:gd name="connsiteX5" fmla="*/ 0 w 10562072"/>
              <a:gd name="connsiteY5" fmla="*/ 103593 h 887696"/>
              <a:gd name="connsiteX6" fmla="*/ 1331 w 10562072"/>
              <a:gd name="connsiteY6" fmla="*/ 2791 h 887696"/>
              <a:gd name="connsiteX0" fmla="*/ 1331 w 10562072"/>
              <a:gd name="connsiteY0" fmla="*/ 2791 h 887696"/>
              <a:gd name="connsiteX1" fmla="*/ 10561656 w 10562072"/>
              <a:gd name="connsiteY1" fmla="*/ 0 h 887696"/>
              <a:gd name="connsiteX2" fmla="*/ 10561157 w 10562072"/>
              <a:gd name="connsiteY2" fmla="*/ 90892 h 887696"/>
              <a:gd name="connsiteX3" fmla="*/ 2317558 w 10562072"/>
              <a:gd name="connsiteY3" fmla="*/ 89040 h 887696"/>
              <a:gd name="connsiteX4" fmla="*/ 1180889 w 10562072"/>
              <a:gd name="connsiteY4" fmla="*/ 887696 h 887696"/>
              <a:gd name="connsiteX5" fmla="*/ 0 w 10562072"/>
              <a:gd name="connsiteY5" fmla="*/ 103593 h 887696"/>
              <a:gd name="connsiteX6" fmla="*/ 1331 w 10562072"/>
              <a:gd name="connsiteY6" fmla="*/ 2791 h 887696"/>
              <a:gd name="connsiteX0" fmla="*/ 1331 w 10562072"/>
              <a:gd name="connsiteY0" fmla="*/ 2791 h 887696"/>
              <a:gd name="connsiteX1" fmla="*/ 10561656 w 10562072"/>
              <a:gd name="connsiteY1" fmla="*/ 0 h 887696"/>
              <a:gd name="connsiteX2" fmla="*/ 10561157 w 10562072"/>
              <a:gd name="connsiteY2" fmla="*/ 90892 h 887696"/>
              <a:gd name="connsiteX3" fmla="*/ 2317558 w 10562072"/>
              <a:gd name="connsiteY3" fmla="*/ 89040 h 887696"/>
              <a:gd name="connsiteX4" fmla="*/ 1180889 w 10562072"/>
              <a:gd name="connsiteY4" fmla="*/ 887696 h 887696"/>
              <a:gd name="connsiteX5" fmla="*/ 0 w 10562072"/>
              <a:gd name="connsiteY5" fmla="*/ 103593 h 887696"/>
              <a:gd name="connsiteX6" fmla="*/ 1331 w 10562072"/>
              <a:gd name="connsiteY6" fmla="*/ 2791 h 887696"/>
              <a:gd name="connsiteX0" fmla="*/ 1331 w 10562072"/>
              <a:gd name="connsiteY0" fmla="*/ 2791 h 887696"/>
              <a:gd name="connsiteX1" fmla="*/ 10561656 w 10562072"/>
              <a:gd name="connsiteY1" fmla="*/ 0 h 887696"/>
              <a:gd name="connsiteX2" fmla="*/ 10561157 w 10562072"/>
              <a:gd name="connsiteY2" fmla="*/ 90892 h 887696"/>
              <a:gd name="connsiteX3" fmla="*/ 2317558 w 10562072"/>
              <a:gd name="connsiteY3" fmla="*/ 89040 h 887696"/>
              <a:gd name="connsiteX4" fmla="*/ 1180889 w 10562072"/>
              <a:gd name="connsiteY4" fmla="*/ 887696 h 887696"/>
              <a:gd name="connsiteX5" fmla="*/ 0 w 10562072"/>
              <a:gd name="connsiteY5" fmla="*/ 103593 h 887696"/>
              <a:gd name="connsiteX6" fmla="*/ 1331 w 10562072"/>
              <a:gd name="connsiteY6" fmla="*/ 2791 h 887696"/>
              <a:gd name="connsiteX0" fmla="*/ 1331 w 10562072"/>
              <a:gd name="connsiteY0" fmla="*/ 2791 h 887696"/>
              <a:gd name="connsiteX1" fmla="*/ 10561656 w 10562072"/>
              <a:gd name="connsiteY1" fmla="*/ 0 h 887696"/>
              <a:gd name="connsiteX2" fmla="*/ 10561157 w 10562072"/>
              <a:gd name="connsiteY2" fmla="*/ 90892 h 887696"/>
              <a:gd name="connsiteX3" fmla="*/ 2317558 w 10562072"/>
              <a:gd name="connsiteY3" fmla="*/ 89040 h 887696"/>
              <a:gd name="connsiteX4" fmla="*/ 1180889 w 10562072"/>
              <a:gd name="connsiteY4" fmla="*/ 887696 h 887696"/>
              <a:gd name="connsiteX5" fmla="*/ 0 w 10562072"/>
              <a:gd name="connsiteY5" fmla="*/ 103593 h 887696"/>
              <a:gd name="connsiteX6" fmla="*/ 1331 w 10562072"/>
              <a:gd name="connsiteY6" fmla="*/ 2791 h 887696"/>
              <a:gd name="connsiteX0" fmla="*/ 1331 w 10562072"/>
              <a:gd name="connsiteY0" fmla="*/ 2791 h 887696"/>
              <a:gd name="connsiteX1" fmla="*/ 10561656 w 10562072"/>
              <a:gd name="connsiteY1" fmla="*/ 0 h 887696"/>
              <a:gd name="connsiteX2" fmla="*/ 10561157 w 10562072"/>
              <a:gd name="connsiteY2" fmla="*/ 90892 h 887696"/>
              <a:gd name="connsiteX3" fmla="*/ 2317558 w 10562072"/>
              <a:gd name="connsiteY3" fmla="*/ 89040 h 887696"/>
              <a:gd name="connsiteX4" fmla="*/ 1180889 w 10562072"/>
              <a:gd name="connsiteY4" fmla="*/ 887696 h 887696"/>
              <a:gd name="connsiteX5" fmla="*/ 0 w 10562072"/>
              <a:gd name="connsiteY5" fmla="*/ 103593 h 887696"/>
              <a:gd name="connsiteX6" fmla="*/ 1331 w 10562072"/>
              <a:gd name="connsiteY6" fmla="*/ 2791 h 887696"/>
              <a:gd name="connsiteX0" fmla="*/ 1331 w 10562072"/>
              <a:gd name="connsiteY0" fmla="*/ 2791 h 887696"/>
              <a:gd name="connsiteX1" fmla="*/ 10561656 w 10562072"/>
              <a:gd name="connsiteY1" fmla="*/ 0 h 887696"/>
              <a:gd name="connsiteX2" fmla="*/ 10561157 w 10562072"/>
              <a:gd name="connsiteY2" fmla="*/ 90892 h 887696"/>
              <a:gd name="connsiteX3" fmla="*/ 2317558 w 10562072"/>
              <a:gd name="connsiteY3" fmla="*/ 89040 h 887696"/>
              <a:gd name="connsiteX4" fmla="*/ 1180889 w 10562072"/>
              <a:gd name="connsiteY4" fmla="*/ 887696 h 887696"/>
              <a:gd name="connsiteX5" fmla="*/ 0 w 10562072"/>
              <a:gd name="connsiteY5" fmla="*/ 103593 h 887696"/>
              <a:gd name="connsiteX6" fmla="*/ 1331 w 10562072"/>
              <a:gd name="connsiteY6" fmla="*/ 2791 h 887696"/>
              <a:gd name="connsiteX0" fmla="*/ 1331 w 10562072"/>
              <a:gd name="connsiteY0" fmla="*/ 2791 h 887696"/>
              <a:gd name="connsiteX1" fmla="*/ 10561656 w 10562072"/>
              <a:gd name="connsiteY1" fmla="*/ 0 h 887696"/>
              <a:gd name="connsiteX2" fmla="*/ 10561157 w 10562072"/>
              <a:gd name="connsiteY2" fmla="*/ 90892 h 887696"/>
              <a:gd name="connsiteX3" fmla="*/ 2317558 w 10562072"/>
              <a:gd name="connsiteY3" fmla="*/ 89040 h 887696"/>
              <a:gd name="connsiteX4" fmla="*/ 1180889 w 10562072"/>
              <a:gd name="connsiteY4" fmla="*/ 887696 h 887696"/>
              <a:gd name="connsiteX5" fmla="*/ 0 w 10562072"/>
              <a:gd name="connsiteY5" fmla="*/ 103593 h 887696"/>
              <a:gd name="connsiteX6" fmla="*/ 1331 w 10562072"/>
              <a:gd name="connsiteY6" fmla="*/ 2791 h 887696"/>
              <a:gd name="connsiteX0" fmla="*/ 0 w 10568342"/>
              <a:gd name="connsiteY0" fmla="*/ 0 h 2916892"/>
              <a:gd name="connsiteX1" fmla="*/ 10567926 w 10568342"/>
              <a:gd name="connsiteY1" fmla="*/ 2029196 h 2916892"/>
              <a:gd name="connsiteX2" fmla="*/ 10567427 w 10568342"/>
              <a:gd name="connsiteY2" fmla="*/ 2120088 h 2916892"/>
              <a:gd name="connsiteX3" fmla="*/ 2323828 w 10568342"/>
              <a:gd name="connsiteY3" fmla="*/ 2118236 h 2916892"/>
              <a:gd name="connsiteX4" fmla="*/ 1187159 w 10568342"/>
              <a:gd name="connsiteY4" fmla="*/ 2916892 h 2916892"/>
              <a:gd name="connsiteX5" fmla="*/ 6270 w 10568342"/>
              <a:gd name="connsiteY5" fmla="*/ 2132789 h 2916892"/>
              <a:gd name="connsiteX6" fmla="*/ 0 w 10568342"/>
              <a:gd name="connsiteY6" fmla="*/ 0 h 2916892"/>
              <a:gd name="connsiteX0" fmla="*/ 0 w 10575943"/>
              <a:gd name="connsiteY0" fmla="*/ 0 h 2955377"/>
              <a:gd name="connsiteX1" fmla="*/ 10575527 w 10575943"/>
              <a:gd name="connsiteY1" fmla="*/ 2067681 h 2955377"/>
              <a:gd name="connsiteX2" fmla="*/ 10575028 w 10575943"/>
              <a:gd name="connsiteY2" fmla="*/ 2158573 h 2955377"/>
              <a:gd name="connsiteX3" fmla="*/ 2331429 w 10575943"/>
              <a:gd name="connsiteY3" fmla="*/ 2156721 h 2955377"/>
              <a:gd name="connsiteX4" fmla="*/ 1194760 w 10575943"/>
              <a:gd name="connsiteY4" fmla="*/ 2955377 h 2955377"/>
              <a:gd name="connsiteX5" fmla="*/ 13871 w 10575943"/>
              <a:gd name="connsiteY5" fmla="*/ 2171274 h 2955377"/>
              <a:gd name="connsiteX6" fmla="*/ 0 w 10575943"/>
              <a:gd name="connsiteY6" fmla="*/ 0 h 2955377"/>
              <a:gd name="connsiteX0" fmla="*/ 267371 w 10562072"/>
              <a:gd name="connsiteY0" fmla="*/ 0 h 2685985"/>
              <a:gd name="connsiteX1" fmla="*/ 10561656 w 10562072"/>
              <a:gd name="connsiteY1" fmla="*/ 1798289 h 2685985"/>
              <a:gd name="connsiteX2" fmla="*/ 10561157 w 10562072"/>
              <a:gd name="connsiteY2" fmla="*/ 1889181 h 2685985"/>
              <a:gd name="connsiteX3" fmla="*/ 2317558 w 10562072"/>
              <a:gd name="connsiteY3" fmla="*/ 1887329 h 2685985"/>
              <a:gd name="connsiteX4" fmla="*/ 1180889 w 10562072"/>
              <a:gd name="connsiteY4" fmla="*/ 2685985 h 2685985"/>
              <a:gd name="connsiteX5" fmla="*/ 0 w 10562072"/>
              <a:gd name="connsiteY5" fmla="*/ 1901882 h 2685985"/>
              <a:gd name="connsiteX6" fmla="*/ 267371 w 10562072"/>
              <a:gd name="connsiteY6" fmla="*/ 0 h 2685985"/>
              <a:gd name="connsiteX0" fmla="*/ 1331 w 10562072"/>
              <a:gd name="connsiteY0" fmla="*/ 0 h 2955377"/>
              <a:gd name="connsiteX1" fmla="*/ 10561656 w 10562072"/>
              <a:gd name="connsiteY1" fmla="*/ 2067681 h 2955377"/>
              <a:gd name="connsiteX2" fmla="*/ 10561157 w 10562072"/>
              <a:gd name="connsiteY2" fmla="*/ 2158573 h 2955377"/>
              <a:gd name="connsiteX3" fmla="*/ 2317558 w 10562072"/>
              <a:gd name="connsiteY3" fmla="*/ 2156721 h 2955377"/>
              <a:gd name="connsiteX4" fmla="*/ 1180889 w 10562072"/>
              <a:gd name="connsiteY4" fmla="*/ 2955377 h 2955377"/>
              <a:gd name="connsiteX5" fmla="*/ 0 w 10562072"/>
              <a:gd name="connsiteY5" fmla="*/ 2171274 h 2955377"/>
              <a:gd name="connsiteX6" fmla="*/ 1331 w 10562072"/>
              <a:gd name="connsiteY6" fmla="*/ 0 h 2955377"/>
              <a:gd name="connsiteX0" fmla="*/ 1331 w 10562072"/>
              <a:gd name="connsiteY0" fmla="*/ 2791 h 2958168"/>
              <a:gd name="connsiteX1" fmla="*/ 10561655 w 10562072"/>
              <a:gd name="connsiteY1" fmla="*/ 0 h 2958168"/>
              <a:gd name="connsiteX2" fmla="*/ 10561157 w 10562072"/>
              <a:gd name="connsiteY2" fmla="*/ 2161364 h 2958168"/>
              <a:gd name="connsiteX3" fmla="*/ 2317558 w 10562072"/>
              <a:gd name="connsiteY3" fmla="*/ 2159512 h 2958168"/>
              <a:gd name="connsiteX4" fmla="*/ 1180889 w 10562072"/>
              <a:gd name="connsiteY4" fmla="*/ 2958168 h 2958168"/>
              <a:gd name="connsiteX5" fmla="*/ 0 w 10562072"/>
              <a:gd name="connsiteY5" fmla="*/ 2174065 h 2958168"/>
              <a:gd name="connsiteX6" fmla="*/ 1331 w 10562072"/>
              <a:gd name="connsiteY6" fmla="*/ 2791 h 2958168"/>
              <a:gd name="connsiteX0" fmla="*/ 1331 w 10562072"/>
              <a:gd name="connsiteY0" fmla="*/ 2791 h 2958168"/>
              <a:gd name="connsiteX1" fmla="*/ 10561655 w 10562072"/>
              <a:gd name="connsiteY1" fmla="*/ 0 h 2958168"/>
              <a:gd name="connsiteX2" fmla="*/ 10561157 w 10562072"/>
              <a:gd name="connsiteY2" fmla="*/ 2161364 h 2958168"/>
              <a:gd name="connsiteX3" fmla="*/ 9288594 w 10562072"/>
              <a:gd name="connsiteY3" fmla="*/ 2153103 h 2958168"/>
              <a:gd name="connsiteX4" fmla="*/ 2317558 w 10562072"/>
              <a:gd name="connsiteY4" fmla="*/ 2159512 h 2958168"/>
              <a:gd name="connsiteX5" fmla="*/ 1180889 w 10562072"/>
              <a:gd name="connsiteY5" fmla="*/ 2958168 h 2958168"/>
              <a:gd name="connsiteX6" fmla="*/ 0 w 10562072"/>
              <a:gd name="connsiteY6" fmla="*/ 2174065 h 2958168"/>
              <a:gd name="connsiteX7" fmla="*/ 1331 w 10562072"/>
              <a:gd name="connsiteY7" fmla="*/ 2791 h 2958168"/>
              <a:gd name="connsiteX0" fmla="*/ 1331 w 10561657"/>
              <a:gd name="connsiteY0" fmla="*/ 2791 h 2958168"/>
              <a:gd name="connsiteX1" fmla="*/ 10561655 w 10561657"/>
              <a:gd name="connsiteY1" fmla="*/ 0 h 2958168"/>
              <a:gd name="connsiteX2" fmla="*/ 10469943 w 10561657"/>
              <a:gd name="connsiteY2" fmla="*/ 668161 h 2958168"/>
              <a:gd name="connsiteX3" fmla="*/ 9288594 w 10561657"/>
              <a:gd name="connsiteY3" fmla="*/ 2153103 h 2958168"/>
              <a:gd name="connsiteX4" fmla="*/ 2317558 w 10561657"/>
              <a:gd name="connsiteY4" fmla="*/ 2159512 h 2958168"/>
              <a:gd name="connsiteX5" fmla="*/ 1180889 w 10561657"/>
              <a:gd name="connsiteY5" fmla="*/ 2958168 h 2958168"/>
              <a:gd name="connsiteX6" fmla="*/ 0 w 10561657"/>
              <a:gd name="connsiteY6" fmla="*/ 2174065 h 2958168"/>
              <a:gd name="connsiteX7" fmla="*/ 1331 w 10561657"/>
              <a:gd name="connsiteY7" fmla="*/ 2791 h 2958168"/>
              <a:gd name="connsiteX0" fmla="*/ 1331 w 10562072"/>
              <a:gd name="connsiteY0" fmla="*/ 2791 h 2958168"/>
              <a:gd name="connsiteX1" fmla="*/ 10561655 w 10562072"/>
              <a:gd name="connsiteY1" fmla="*/ 0 h 2958168"/>
              <a:gd name="connsiteX2" fmla="*/ 10561157 w 10562072"/>
              <a:gd name="connsiteY2" fmla="*/ 1468641 h 2958168"/>
              <a:gd name="connsiteX3" fmla="*/ 9288594 w 10562072"/>
              <a:gd name="connsiteY3" fmla="*/ 2153103 h 2958168"/>
              <a:gd name="connsiteX4" fmla="*/ 2317558 w 10562072"/>
              <a:gd name="connsiteY4" fmla="*/ 2159512 h 2958168"/>
              <a:gd name="connsiteX5" fmla="*/ 1180889 w 10562072"/>
              <a:gd name="connsiteY5" fmla="*/ 2958168 h 2958168"/>
              <a:gd name="connsiteX6" fmla="*/ 0 w 10562072"/>
              <a:gd name="connsiteY6" fmla="*/ 2174065 h 2958168"/>
              <a:gd name="connsiteX7" fmla="*/ 1331 w 10562072"/>
              <a:gd name="connsiteY7" fmla="*/ 2791 h 2958168"/>
              <a:gd name="connsiteX0" fmla="*/ 1331 w 10561655"/>
              <a:gd name="connsiteY0" fmla="*/ 2791 h 2958168"/>
              <a:gd name="connsiteX1" fmla="*/ 10561655 w 10561655"/>
              <a:gd name="connsiteY1" fmla="*/ 0 h 2958168"/>
              <a:gd name="connsiteX2" fmla="*/ 10196302 w 10561655"/>
              <a:gd name="connsiteY2" fmla="*/ 1183855 h 2958168"/>
              <a:gd name="connsiteX3" fmla="*/ 9288594 w 10561655"/>
              <a:gd name="connsiteY3" fmla="*/ 2153103 h 2958168"/>
              <a:gd name="connsiteX4" fmla="*/ 2317558 w 10561655"/>
              <a:gd name="connsiteY4" fmla="*/ 2159512 h 2958168"/>
              <a:gd name="connsiteX5" fmla="*/ 1180889 w 10561655"/>
              <a:gd name="connsiteY5" fmla="*/ 2958168 h 2958168"/>
              <a:gd name="connsiteX6" fmla="*/ 0 w 10561655"/>
              <a:gd name="connsiteY6" fmla="*/ 2174065 h 2958168"/>
              <a:gd name="connsiteX7" fmla="*/ 1331 w 10561655"/>
              <a:gd name="connsiteY7" fmla="*/ 2791 h 2958168"/>
              <a:gd name="connsiteX0" fmla="*/ 1331 w 10562072"/>
              <a:gd name="connsiteY0" fmla="*/ 2791 h 2958168"/>
              <a:gd name="connsiteX1" fmla="*/ 10561655 w 10562072"/>
              <a:gd name="connsiteY1" fmla="*/ 0 h 2958168"/>
              <a:gd name="connsiteX2" fmla="*/ 10561157 w 10562072"/>
              <a:gd name="connsiteY2" fmla="*/ 1476338 h 2958168"/>
              <a:gd name="connsiteX3" fmla="*/ 9288594 w 10562072"/>
              <a:gd name="connsiteY3" fmla="*/ 2153103 h 2958168"/>
              <a:gd name="connsiteX4" fmla="*/ 2317558 w 10562072"/>
              <a:gd name="connsiteY4" fmla="*/ 2159512 h 2958168"/>
              <a:gd name="connsiteX5" fmla="*/ 1180889 w 10562072"/>
              <a:gd name="connsiteY5" fmla="*/ 2958168 h 2958168"/>
              <a:gd name="connsiteX6" fmla="*/ 0 w 10562072"/>
              <a:gd name="connsiteY6" fmla="*/ 2174065 h 2958168"/>
              <a:gd name="connsiteX7" fmla="*/ 1331 w 10562072"/>
              <a:gd name="connsiteY7" fmla="*/ 2791 h 2958168"/>
              <a:gd name="connsiteX0" fmla="*/ 1331 w 10562072"/>
              <a:gd name="connsiteY0" fmla="*/ 2791 h 2958168"/>
              <a:gd name="connsiteX1" fmla="*/ 10561655 w 10562072"/>
              <a:gd name="connsiteY1" fmla="*/ 0 h 2958168"/>
              <a:gd name="connsiteX2" fmla="*/ 10561157 w 10562072"/>
              <a:gd name="connsiteY2" fmla="*/ 1476338 h 2958168"/>
              <a:gd name="connsiteX3" fmla="*/ 9288594 w 10562072"/>
              <a:gd name="connsiteY3" fmla="*/ 2153103 h 2958168"/>
              <a:gd name="connsiteX4" fmla="*/ 2317558 w 10562072"/>
              <a:gd name="connsiteY4" fmla="*/ 2159512 h 2958168"/>
              <a:gd name="connsiteX5" fmla="*/ 1180889 w 10562072"/>
              <a:gd name="connsiteY5" fmla="*/ 2958168 h 2958168"/>
              <a:gd name="connsiteX6" fmla="*/ 0 w 10562072"/>
              <a:gd name="connsiteY6" fmla="*/ 2174065 h 2958168"/>
              <a:gd name="connsiteX7" fmla="*/ 1331 w 10562072"/>
              <a:gd name="connsiteY7" fmla="*/ 2791 h 2958168"/>
              <a:gd name="connsiteX0" fmla="*/ 1331 w 10562072"/>
              <a:gd name="connsiteY0" fmla="*/ 2791 h 2958168"/>
              <a:gd name="connsiteX1" fmla="*/ 10561655 w 10562072"/>
              <a:gd name="connsiteY1" fmla="*/ 0 h 2958168"/>
              <a:gd name="connsiteX2" fmla="*/ 10561157 w 10562072"/>
              <a:gd name="connsiteY2" fmla="*/ 1476338 h 2958168"/>
              <a:gd name="connsiteX3" fmla="*/ 9288594 w 10562072"/>
              <a:gd name="connsiteY3" fmla="*/ 2153103 h 2958168"/>
              <a:gd name="connsiteX4" fmla="*/ 2317558 w 10562072"/>
              <a:gd name="connsiteY4" fmla="*/ 2159512 h 2958168"/>
              <a:gd name="connsiteX5" fmla="*/ 1180889 w 10562072"/>
              <a:gd name="connsiteY5" fmla="*/ 2958168 h 2958168"/>
              <a:gd name="connsiteX6" fmla="*/ 0 w 10562072"/>
              <a:gd name="connsiteY6" fmla="*/ 2174065 h 2958168"/>
              <a:gd name="connsiteX7" fmla="*/ 1331 w 10562072"/>
              <a:gd name="connsiteY7" fmla="*/ 2791 h 2958168"/>
              <a:gd name="connsiteX0" fmla="*/ 1563461 w 12124541"/>
              <a:gd name="connsiteY0" fmla="*/ 2791 h 2958168"/>
              <a:gd name="connsiteX1" fmla="*/ 12123785 w 12124541"/>
              <a:gd name="connsiteY1" fmla="*/ 0 h 2958168"/>
              <a:gd name="connsiteX2" fmla="*/ 12123287 w 12124541"/>
              <a:gd name="connsiteY2" fmla="*/ 1476338 h 2958168"/>
              <a:gd name="connsiteX3" fmla="*/ 10850724 w 12124541"/>
              <a:gd name="connsiteY3" fmla="*/ 2153103 h 2958168"/>
              <a:gd name="connsiteX4" fmla="*/ 3879688 w 12124541"/>
              <a:gd name="connsiteY4" fmla="*/ 2159512 h 2958168"/>
              <a:gd name="connsiteX5" fmla="*/ 2743019 w 12124541"/>
              <a:gd name="connsiteY5" fmla="*/ 2958168 h 2958168"/>
              <a:gd name="connsiteX6" fmla="*/ 1563461 w 12124541"/>
              <a:gd name="connsiteY6" fmla="*/ 2791 h 2958168"/>
              <a:gd name="connsiteX0" fmla="*/ 1563461 w 11102298"/>
              <a:gd name="connsiteY0" fmla="*/ 0 h 2958168"/>
              <a:gd name="connsiteX1" fmla="*/ 11101542 w 11102298"/>
              <a:gd name="connsiteY1" fmla="*/ 0 h 2958168"/>
              <a:gd name="connsiteX2" fmla="*/ 11101044 w 11102298"/>
              <a:gd name="connsiteY2" fmla="*/ 1476338 h 2958168"/>
              <a:gd name="connsiteX3" fmla="*/ 9828481 w 11102298"/>
              <a:gd name="connsiteY3" fmla="*/ 2153103 h 2958168"/>
              <a:gd name="connsiteX4" fmla="*/ 2857445 w 11102298"/>
              <a:gd name="connsiteY4" fmla="*/ 2159512 h 2958168"/>
              <a:gd name="connsiteX5" fmla="*/ 1720776 w 11102298"/>
              <a:gd name="connsiteY5" fmla="*/ 2958168 h 2958168"/>
              <a:gd name="connsiteX6" fmla="*/ 1563461 w 11102298"/>
              <a:gd name="connsiteY6" fmla="*/ 0 h 2958168"/>
              <a:gd name="connsiteX0" fmla="*/ 228723 w 9767560"/>
              <a:gd name="connsiteY0" fmla="*/ 0 h 2958168"/>
              <a:gd name="connsiteX1" fmla="*/ 9766804 w 9767560"/>
              <a:gd name="connsiteY1" fmla="*/ 0 h 2958168"/>
              <a:gd name="connsiteX2" fmla="*/ 9766306 w 9767560"/>
              <a:gd name="connsiteY2" fmla="*/ 1476338 h 2958168"/>
              <a:gd name="connsiteX3" fmla="*/ 8493743 w 9767560"/>
              <a:gd name="connsiteY3" fmla="*/ 2153103 h 2958168"/>
              <a:gd name="connsiteX4" fmla="*/ 1522707 w 9767560"/>
              <a:gd name="connsiteY4" fmla="*/ 2159512 h 2958168"/>
              <a:gd name="connsiteX5" fmla="*/ 386038 w 9767560"/>
              <a:gd name="connsiteY5" fmla="*/ 2958168 h 2958168"/>
              <a:gd name="connsiteX6" fmla="*/ 228723 w 9767560"/>
              <a:gd name="connsiteY6" fmla="*/ 0 h 2958168"/>
              <a:gd name="connsiteX0" fmla="*/ 0 w 9538837"/>
              <a:gd name="connsiteY0" fmla="*/ 0 h 2958168"/>
              <a:gd name="connsiteX1" fmla="*/ 9538081 w 9538837"/>
              <a:gd name="connsiteY1" fmla="*/ 0 h 2958168"/>
              <a:gd name="connsiteX2" fmla="*/ 9537583 w 9538837"/>
              <a:gd name="connsiteY2" fmla="*/ 1476338 h 2958168"/>
              <a:gd name="connsiteX3" fmla="*/ 8265020 w 9538837"/>
              <a:gd name="connsiteY3" fmla="*/ 2153103 h 2958168"/>
              <a:gd name="connsiteX4" fmla="*/ 1293984 w 9538837"/>
              <a:gd name="connsiteY4" fmla="*/ 2159512 h 2958168"/>
              <a:gd name="connsiteX5" fmla="*/ 157315 w 9538837"/>
              <a:gd name="connsiteY5" fmla="*/ 2958168 h 2958168"/>
              <a:gd name="connsiteX6" fmla="*/ 0 w 9538837"/>
              <a:gd name="connsiteY6" fmla="*/ 0 h 2958168"/>
              <a:gd name="connsiteX0" fmla="*/ 0 w 9387494"/>
              <a:gd name="connsiteY0" fmla="*/ 0 h 2958168"/>
              <a:gd name="connsiteX1" fmla="*/ 9386738 w 9387494"/>
              <a:gd name="connsiteY1" fmla="*/ 0 h 2958168"/>
              <a:gd name="connsiteX2" fmla="*/ 9386240 w 9387494"/>
              <a:gd name="connsiteY2" fmla="*/ 1476338 h 2958168"/>
              <a:gd name="connsiteX3" fmla="*/ 8113677 w 9387494"/>
              <a:gd name="connsiteY3" fmla="*/ 2153103 h 2958168"/>
              <a:gd name="connsiteX4" fmla="*/ 1142641 w 9387494"/>
              <a:gd name="connsiteY4" fmla="*/ 2159512 h 2958168"/>
              <a:gd name="connsiteX5" fmla="*/ 5972 w 9387494"/>
              <a:gd name="connsiteY5" fmla="*/ 2958168 h 2958168"/>
              <a:gd name="connsiteX6" fmla="*/ 0 w 9387494"/>
              <a:gd name="connsiteY6" fmla="*/ 0 h 2958168"/>
              <a:gd name="connsiteX0" fmla="*/ 150434 w 9387493"/>
              <a:gd name="connsiteY0" fmla="*/ 121627 h 2958168"/>
              <a:gd name="connsiteX1" fmla="*/ 9386737 w 9387493"/>
              <a:gd name="connsiteY1" fmla="*/ 0 h 2958168"/>
              <a:gd name="connsiteX2" fmla="*/ 9386239 w 9387493"/>
              <a:gd name="connsiteY2" fmla="*/ 1476338 h 2958168"/>
              <a:gd name="connsiteX3" fmla="*/ 8113676 w 9387493"/>
              <a:gd name="connsiteY3" fmla="*/ 2153103 h 2958168"/>
              <a:gd name="connsiteX4" fmla="*/ 1142640 w 9387493"/>
              <a:gd name="connsiteY4" fmla="*/ 2159512 h 2958168"/>
              <a:gd name="connsiteX5" fmla="*/ 5971 w 9387493"/>
              <a:gd name="connsiteY5" fmla="*/ 2958168 h 2958168"/>
              <a:gd name="connsiteX6" fmla="*/ 150434 w 9387493"/>
              <a:gd name="connsiteY6" fmla="*/ 121627 h 2958168"/>
              <a:gd name="connsiteX0" fmla="*/ 0 w 9387494"/>
              <a:gd name="connsiteY0" fmla="*/ 0 h 2958168"/>
              <a:gd name="connsiteX1" fmla="*/ 9386738 w 9387494"/>
              <a:gd name="connsiteY1" fmla="*/ 0 h 2958168"/>
              <a:gd name="connsiteX2" fmla="*/ 9386240 w 9387494"/>
              <a:gd name="connsiteY2" fmla="*/ 1476338 h 2958168"/>
              <a:gd name="connsiteX3" fmla="*/ 8113677 w 9387494"/>
              <a:gd name="connsiteY3" fmla="*/ 2153103 h 2958168"/>
              <a:gd name="connsiteX4" fmla="*/ 1142641 w 9387494"/>
              <a:gd name="connsiteY4" fmla="*/ 2159512 h 2958168"/>
              <a:gd name="connsiteX5" fmla="*/ 5972 w 9387494"/>
              <a:gd name="connsiteY5" fmla="*/ 2958168 h 2958168"/>
              <a:gd name="connsiteX6" fmla="*/ 0 w 9387494"/>
              <a:gd name="connsiteY6" fmla="*/ 0 h 2958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387494" h="2958168">
                <a:moveTo>
                  <a:pt x="0" y="0"/>
                </a:moveTo>
                <a:lnTo>
                  <a:pt x="9386738" y="0"/>
                </a:lnTo>
                <a:cubicBezTo>
                  <a:pt x="9387251" y="67600"/>
                  <a:pt x="9387494" y="1432923"/>
                  <a:pt x="9386240" y="1476338"/>
                </a:cubicBezTo>
                <a:cubicBezTo>
                  <a:pt x="8908844" y="2148347"/>
                  <a:pt x="8530263" y="2158423"/>
                  <a:pt x="8113677" y="2153103"/>
                </a:cubicBezTo>
                <a:lnTo>
                  <a:pt x="1142641" y="2159512"/>
                </a:lnTo>
                <a:cubicBezTo>
                  <a:pt x="565427" y="2192654"/>
                  <a:pt x="197581" y="2495346"/>
                  <a:pt x="5972" y="2958168"/>
                </a:cubicBezTo>
                <a:cubicBezTo>
                  <a:pt x="1" y="2922215"/>
                  <a:pt x="8626" y="17545"/>
                  <a:pt x="0" y="0"/>
                </a:cubicBezTo>
                <a:close/>
              </a:path>
            </a:pathLst>
          </a:custGeom>
          <a:solidFill>
            <a:schemeClr val="bg1"/>
          </a:solidFill>
          <a:ln w="12700" cmpd="sng" algn="ctr">
            <a:noFill/>
            <a:miter lim="800000"/>
            <a:headEnd/>
            <a:tailEnd/>
          </a:ln>
          <a:effectLst>
            <a:outerShdw blurRad="41275" dist="38100" dir="5400000" algn="t" rotWithShape="0">
              <a:schemeClr val="bg1">
                <a:lumMod val="65000"/>
                <a:alpha val="25000"/>
              </a:schemeClr>
            </a:outerShdw>
          </a:effectLst>
        </p:spPr>
        <p:txBody>
          <a:bodyPr wrap="square" lIns="33059" tIns="42976" rIns="33059" bIns="42976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000" dirty="0" smtClean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1286593" y="978737"/>
            <a:ext cx="4458517" cy="360040"/>
          </a:xfrm>
        </p:spPr>
        <p:txBody>
          <a:bodyPr>
            <a:noAutofit/>
          </a:bodyPr>
          <a:lstStyle>
            <a:lvl1pPr algn="l">
              <a:defRPr sz="2800" b="0">
                <a:solidFill>
                  <a:schemeClr val="tx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1286593" y="1556748"/>
            <a:ext cx="4458517" cy="288032"/>
          </a:xfrm>
        </p:spPr>
        <p:txBody>
          <a:bodyPr>
            <a:noAutofit/>
          </a:bodyPr>
          <a:lstStyle>
            <a:lvl1pPr marL="0" indent="0" algn="l">
              <a:buNone/>
              <a:defRPr sz="160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321190" y="33569"/>
            <a:ext cx="3555297" cy="1312861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1"/>
          </p:nvPr>
        </p:nvSpPr>
        <p:spPr>
          <a:xfrm>
            <a:off x="6198780" y="1881188"/>
            <a:ext cx="2858789" cy="2998012"/>
          </a:xfrm>
        </p:spPr>
        <p:txBody>
          <a:bodyPr/>
          <a:lstStyle>
            <a:lvl1pPr marL="182563" marR="0" indent="-182563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SzPct val="100000"/>
              <a:buFontTx/>
              <a:buBlip>
                <a:blip r:embed="rId2"/>
              </a:buBlip>
              <a:tabLst/>
              <a:defRPr lang="en-US" sz="1400" b="0" u="none" kern="1200" baseline="0" dirty="0" smtClean="0">
                <a:solidFill>
                  <a:schemeClr val="accent1">
                    <a:lumMod val="50000"/>
                  </a:schemeClr>
                </a:solidFill>
                <a:uFill>
                  <a:solidFill>
                    <a:schemeClr val="tx1">
                      <a:lumMod val="65000"/>
                      <a:lumOff val="35000"/>
                    </a:schemeClr>
                  </a:solidFill>
                </a:uFill>
                <a:latin typeface="+mn-lt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6A9CE626-3159-4274-8158-4292551456C4}" type="slidenum">
              <a:rPr lang="en-GB">
                <a:solidFill>
                  <a:srgbClr val="85888B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85888B"/>
              </a:solidFill>
            </a:endParaRPr>
          </a:p>
        </p:txBody>
      </p:sp>
      <p:sp>
        <p:nvSpPr>
          <p:cNvPr id="8" name="Date Placeholder 5"/>
          <p:cNvSpPr>
            <a:spLocks noGrp="1"/>
          </p:cNvSpPr>
          <p:nvPr userDrawn="1">
            <p:ph type="dt" sz="half" idx="2"/>
          </p:nvPr>
        </p:nvSpPr>
        <p:spPr>
          <a:xfrm>
            <a:off x="-1404" y="6450552"/>
            <a:ext cx="1065864" cy="15879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lang="en-US" sz="600" kern="1200" smtClean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>
                <a:solidFill>
                  <a:srgbClr val="85888B"/>
                </a:solidFill>
              </a:rPr>
              <a:t>ODIP Project Copyright © 2015 All rights reserved.</a:t>
            </a:r>
            <a:endParaRPr dirty="0">
              <a:solidFill>
                <a:srgbClr val="85888B"/>
              </a:solidFill>
            </a:endParaRPr>
          </a:p>
        </p:txBody>
      </p:sp>
    </p:spTree>
  </p:cSld>
  <p:clrMapOvr>
    <a:masterClrMapping/>
  </p:clrMapOvr>
  <p:transition spd="med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s long Tit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6A9CE626-3159-4274-8158-4292551456C4}" type="slidenum">
              <a:rPr lang="en-GB">
                <a:solidFill>
                  <a:srgbClr val="85888B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85888B"/>
              </a:solidFill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5"/>
          </p:nvPr>
        </p:nvSpPr>
        <p:spPr>
          <a:xfrm>
            <a:off x="2073275" y="1844700"/>
            <a:ext cx="7488238" cy="4464700"/>
          </a:xfrm>
        </p:spPr>
        <p:txBody>
          <a:bodyPr/>
          <a:lstStyle>
            <a:lvl1pPr>
              <a:lnSpc>
                <a:spcPct val="100000"/>
              </a:lnSpc>
              <a:spcAft>
                <a:spcPts val="600"/>
              </a:spcAft>
              <a:buFont typeface="Arial Unicode MS" pitchFamily="34" charset="-128"/>
              <a:buChar char="▶"/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lnSpc>
                <a:spcPct val="100000"/>
              </a:lnSpc>
              <a:spcAft>
                <a:spcPts val="600"/>
              </a:spcAft>
              <a:buClr>
                <a:schemeClr val="accent2"/>
              </a:buClr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lnSpc>
                <a:spcPct val="100000"/>
              </a:lnSpc>
              <a:spcAft>
                <a:spcPts val="600"/>
              </a:spcAft>
              <a:defRPr sz="120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lnSpc>
                <a:spcPct val="100000"/>
              </a:lnSpc>
              <a:spcAft>
                <a:spcPts val="600"/>
              </a:spcAft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lnSpc>
                <a:spcPct val="100000"/>
              </a:lnSpc>
              <a:spcAft>
                <a:spcPts val="600"/>
              </a:spcAft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 userDrawn="1">
            <p:ph type="dt" sz="half" idx="2"/>
          </p:nvPr>
        </p:nvSpPr>
        <p:spPr>
          <a:xfrm>
            <a:off x="-1404" y="6450552"/>
            <a:ext cx="1065864" cy="15879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lang="en-US" sz="600" kern="1200" smtClean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>
                <a:solidFill>
                  <a:srgbClr val="85888B"/>
                </a:solidFill>
              </a:rPr>
              <a:t>ODIP Project Copyright © 2015 All rights reserved.</a:t>
            </a:r>
            <a:endParaRPr dirty="0">
              <a:solidFill>
                <a:srgbClr val="85888B"/>
              </a:solidFill>
            </a:endParaRPr>
          </a:p>
        </p:txBody>
      </p:sp>
    </p:spTree>
  </p:cSld>
  <p:clrMapOvr>
    <a:masterClrMapping/>
  </p:clrMapOvr>
  <p:transition spd="med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ub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quarter" idx="11"/>
          </p:nvPr>
        </p:nvSpPr>
        <p:spPr>
          <a:xfrm>
            <a:off x="350838" y="1112722"/>
            <a:ext cx="9210675" cy="395288"/>
          </a:xfrm>
          <a:noFill/>
          <a:ln w="9525">
            <a:noFill/>
            <a:miter lim="800000"/>
            <a:headEnd/>
            <a:tailEnd/>
          </a:ln>
        </p:spPr>
        <p:txBody>
          <a:bodyPr rtlCol="0">
            <a:noAutofit/>
          </a:bodyPr>
          <a:lstStyle>
            <a:lvl1pPr marL="0" indent="0" algn="ctr" rtl="0" eaLnBrk="1" fontAlgn="base" hangingPunct="1">
              <a:spcBef>
                <a:spcPct val="0"/>
              </a:spcBef>
              <a:spcAft>
                <a:spcPct val="0"/>
              </a:spcAft>
              <a:buNone/>
              <a:defRPr lang="en-GB" sz="1600" kern="1200" baseline="0" dirty="0">
                <a:solidFill>
                  <a:schemeClr val="accent2"/>
                </a:solidFill>
                <a:latin typeface="Calibri" pitchFamily="34" charset="0"/>
                <a:ea typeface="+mj-ea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6A9CE626-3159-4274-8158-4292551456C4}" type="slidenum">
              <a:rPr lang="en-GB">
                <a:solidFill>
                  <a:srgbClr val="85888B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85888B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 userDrawn="1">
            <p:ph type="dt" sz="half" idx="2"/>
          </p:nvPr>
        </p:nvSpPr>
        <p:spPr>
          <a:xfrm>
            <a:off x="-1404" y="6450552"/>
            <a:ext cx="1065864" cy="15879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lang="en-US" sz="600" kern="1200" smtClean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>
                <a:solidFill>
                  <a:srgbClr val="85888B"/>
                </a:solidFill>
              </a:rPr>
              <a:t>ODIP Project Copyright © 2015 All rights reserved.</a:t>
            </a:r>
            <a:endParaRPr dirty="0">
              <a:solidFill>
                <a:srgbClr val="85888B"/>
              </a:solidFill>
            </a:endParaRPr>
          </a:p>
        </p:txBody>
      </p:sp>
    </p:spTree>
  </p:cSld>
  <p:clrMapOvr>
    <a:masterClrMapping/>
  </p:clrMapOvr>
  <p:transition spd="med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ub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quarter" idx="11"/>
          </p:nvPr>
        </p:nvSpPr>
        <p:spPr>
          <a:xfrm>
            <a:off x="3546474" y="1032038"/>
            <a:ext cx="6270726" cy="395288"/>
          </a:xfrm>
        </p:spPr>
        <p:txBody>
          <a:bodyPr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lang="en-US" sz="1600" dirty="0" smtClean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6A9CE626-3159-4274-8158-4292551456C4}" type="slidenum">
              <a:rPr lang="en-GB">
                <a:solidFill>
                  <a:srgbClr val="85888B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85888B"/>
              </a:solidFill>
            </a:endParaRPr>
          </a:p>
        </p:txBody>
      </p:sp>
      <p:sp>
        <p:nvSpPr>
          <p:cNvPr id="8" name="Date Placeholder 5"/>
          <p:cNvSpPr>
            <a:spLocks noGrp="1"/>
          </p:cNvSpPr>
          <p:nvPr userDrawn="1">
            <p:ph type="dt" sz="half" idx="2"/>
          </p:nvPr>
        </p:nvSpPr>
        <p:spPr>
          <a:xfrm>
            <a:off x="-1404" y="6450552"/>
            <a:ext cx="1065864" cy="15879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lang="en-US" sz="600" kern="1200" smtClean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>
                <a:solidFill>
                  <a:srgbClr val="85888B"/>
                </a:solidFill>
              </a:rPr>
              <a:t>ODIP Project Copyright © 2015 All rights reserved.</a:t>
            </a:r>
            <a:endParaRPr dirty="0">
              <a:solidFill>
                <a:srgbClr val="85888B"/>
              </a:solidFill>
            </a:endParaRPr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50838" y="0"/>
            <a:ext cx="7050502" cy="895580"/>
          </a:xfr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en-GB" sz="2000" kern="1200" dirty="0">
                <a:solidFill>
                  <a:srgbClr val="0C71B6"/>
                </a:solidFill>
                <a:latin typeface="Calibri" pitchFamily="34" charset="0"/>
                <a:ea typeface="+mj-ea"/>
                <a:cs typeface="Calibri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3" name="Slide Number Placeholder 8"/>
          <p:cNvSpPr>
            <a:spLocks noGrp="1"/>
          </p:cNvSpPr>
          <p:nvPr>
            <p:ph type="sldNum" sz="quarter" idx="14"/>
          </p:nvPr>
        </p:nvSpPr>
        <p:spPr>
          <a:xfrm>
            <a:off x="9489630" y="6711950"/>
            <a:ext cx="327570" cy="11747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6A9CE626-3159-4274-8158-4292551456C4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350836" y="1792974"/>
            <a:ext cx="9210677" cy="4660214"/>
          </a:xfrm>
        </p:spPr>
        <p:txBody>
          <a:bodyPr/>
          <a:lstStyle>
            <a:lvl1pPr marL="342900" indent="-342900">
              <a:buFontTx/>
              <a:buBlip>
                <a:blip r:embed="rId2"/>
              </a:buBlip>
              <a:defRPr>
                <a:solidFill>
                  <a:srgbClr val="0C71B6"/>
                </a:solidFill>
              </a:defRPr>
            </a:lvl1pPr>
            <a:lvl2pPr>
              <a:buFontTx/>
              <a:buBlip>
                <a:blip r:embed="rId2"/>
              </a:buBlip>
              <a:defRPr>
                <a:solidFill>
                  <a:srgbClr val="0C71B6"/>
                </a:solidFill>
              </a:defRPr>
            </a:lvl2pPr>
            <a:lvl3pPr>
              <a:buFontTx/>
              <a:buBlip>
                <a:blip r:embed="rId2"/>
              </a:buBlip>
              <a:defRPr>
                <a:solidFill>
                  <a:srgbClr val="0C71B6"/>
                </a:solidFill>
              </a:defRPr>
            </a:lvl3pPr>
            <a:lvl4pPr>
              <a:buFontTx/>
              <a:buBlip>
                <a:blip r:embed="rId2"/>
              </a:buBlip>
              <a:defRPr>
                <a:solidFill>
                  <a:srgbClr val="0C71B6"/>
                </a:solidFill>
              </a:defRPr>
            </a:lvl4pPr>
            <a:lvl5pPr>
              <a:buFontTx/>
              <a:buBlip>
                <a:blip r:embed="rId2"/>
              </a:buBlip>
              <a:defRPr/>
            </a:lvl5pPr>
          </a:lstStyle>
          <a:p>
            <a:r>
              <a:rPr lang="nl-NL" dirty="0" err="1" smtClean="0"/>
              <a:t>Text</a:t>
            </a:r>
            <a:endParaRPr lang="nl-NL" dirty="0" smtClean="0"/>
          </a:p>
          <a:p>
            <a:pPr lvl="1"/>
            <a:r>
              <a:rPr lang="nl-NL" dirty="0" err="1" smtClean="0"/>
              <a:t>Text</a:t>
            </a:r>
            <a:endParaRPr lang="nl-NL" dirty="0" smtClean="0"/>
          </a:p>
          <a:p>
            <a:pPr lvl="2"/>
            <a:r>
              <a:rPr lang="nl-NL" dirty="0" err="1" smtClean="0"/>
              <a:t>Text</a:t>
            </a:r>
            <a:endParaRPr lang="nl-NL" dirty="0" smtClean="0"/>
          </a:p>
          <a:p>
            <a:pPr lvl="3"/>
            <a:r>
              <a:rPr lang="nl-NL" dirty="0" err="1" smtClean="0"/>
              <a:t>Text</a:t>
            </a:r>
            <a:r>
              <a:rPr lang="nl-NL" dirty="0" smtClean="0"/>
              <a:t>	</a:t>
            </a:r>
          </a:p>
          <a:p>
            <a:endParaRPr lang="nl-NL" dirty="0"/>
          </a:p>
        </p:txBody>
      </p:sp>
      <p:sp>
        <p:nvSpPr>
          <p:cNvPr id="15" name="Date Placeholder 7"/>
          <p:cNvSpPr>
            <a:spLocks noGrp="1"/>
          </p:cNvSpPr>
          <p:nvPr>
            <p:ph type="dt" sz="half" idx="17"/>
          </p:nvPr>
        </p:nvSpPr>
        <p:spPr>
          <a:xfrm>
            <a:off x="-15690" y="6535281"/>
            <a:ext cx="936130" cy="201600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F9A01B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ODIP Project Copyright © 2015 All rights reserved.</a:t>
            </a:r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327524" y="3490621"/>
            <a:ext cx="1257300" cy="126492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Rectangle 16"/>
          <p:cNvSpPr/>
          <p:nvPr userDrawn="1"/>
        </p:nvSpPr>
        <p:spPr bwMode="auto">
          <a:xfrm>
            <a:off x="3872850" y="3212970"/>
            <a:ext cx="2016280" cy="1800250"/>
          </a:xfrm>
          <a:prstGeom prst="rect">
            <a:avLst/>
          </a:prstGeom>
          <a:solidFill>
            <a:schemeClr val="bg1">
              <a:alpha val="75000"/>
            </a:schemeClr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Aft>
                <a:spcPts val="300"/>
              </a:spcAft>
            </a:pPr>
            <a:endParaRPr lang="nl-NL" sz="1400" dirty="0" err="1" smtClean="0">
              <a:solidFill>
                <a:schemeClr val="tx1">
                  <a:lumMod val="85000"/>
                  <a:lumOff val="15000"/>
                </a:schemeClr>
              </a:solidFill>
              <a:cs typeface="+mn-cs"/>
            </a:endParaRPr>
          </a:p>
        </p:txBody>
      </p:sp>
      <p:sp>
        <p:nvSpPr>
          <p:cNvPr id="18" name="Text Placeholder 14"/>
          <p:cNvSpPr>
            <a:spLocks noGrp="1"/>
          </p:cNvSpPr>
          <p:nvPr>
            <p:ph type="body" sz="quarter" idx="19" hasCustomPrompt="1"/>
          </p:nvPr>
        </p:nvSpPr>
        <p:spPr>
          <a:xfrm>
            <a:off x="350839" y="1123950"/>
            <a:ext cx="9210674" cy="433388"/>
          </a:xfrm>
        </p:spPr>
        <p:txBody>
          <a:bodyPr/>
          <a:lstStyle>
            <a:lvl1pPr marL="0" indent="0" algn="ctr" rtl="0" eaLnBrk="1" fontAlgn="base" hangingPunct="1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SzPct val="100000"/>
              <a:buFontTx/>
              <a:buNone/>
              <a:defRPr lang="en-US" sz="1600" i="1" kern="1200" dirty="0" smtClean="0">
                <a:solidFill>
                  <a:srgbClr val="F26829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add subtitle</a:t>
            </a:r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01340" y="33569"/>
            <a:ext cx="2454388" cy="906330"/>
          </a:xfrm>
          <a:prstGeom prst="rect">
            <a:avLst/>
          </a:prstGeom>
        </p:spPr>
      </p:pic>
      <p:pic>
        <p:nvPicPr>
          <p:cNvPr id="20" name="Picture 2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67481" y="6556168"/>
            <a:ext cx="1518593" cy="193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" name="Picture 2" descr="http://semanticweb.com/files/2013/09/ODI.png"/>
          <p:cNvPicPr>
            <a:picLocks noChangeAspect="1" noChangeArrowheads="1"/>
          </p:cNvPicPr>
          <p:nvPr userDrawn="1"/>
        </p:nvPicPr>
        <p:blipFill>
          <a:blip r:embed="rId6"/>
          <a:srcRect l="13980" t="31437" r="13900" b="36396"/>
          <a:stretch>
            <a:fillRect/>
          </a:stretch>
        </p:blipFill>
        <p:spPr bwMode="auto">
          <a:xfrm>
            <a:off x="2685721" y="6549818"/>
            <a:ext cx="658907" cy="193344"/>
          </a:xfrm>
          <a:prstGeom prst="rect">
            <a:avLst/>
          </a:prstGeom>
          <a:noFill/>
        </p:spPr>
      </p:pic>
      <p:pic>
        <p:nvPicPr>
          <p:cNvPr id="22" name="Picture 4" descr="http://www.intrasoft-intl.dk/images/logo.png"/>
          <p:cNvPicPr>
            <a:picLocks noChangeAspect="1" noChangeArrowheads="1"/>
          </p:cNvPicPr>
          <p:nvPr userDrawn="1"/>
        </p:nvPicPr>
        <p:blipFill>
          <a:blip r:embed="rId7"/>
          <a:srcRect/>
          <a:stretch>
            <a:fillRect/>
          </a:stretch>
        </p:blipFill>
        <p:spPr bwMode="auto">
          <a:xfrm>
            <a:off x="3656975" y="6542057"/>
            <a:ext cx="648089" cy="199343"/>
          </a:xfrm>
          <a:prstGeom prst="rect">
            <a:avLst/>
          </a:prstGeom>
          <a:noFill/>
        </p:spPr>
      </p:pic>
      <p:pic>
        <p:nvPicPr>
          <p:cNvPr id="23" name="Picture 6" descr="http://www.legal-online.be/websites/39/uploads/image/logo%20Time%20Lex(1).jpg"/>
          <p:cNvPicPr>
            <a:picLocks noChangeAspect="1" noChangeArrowheads="1"/>
          </p:cNvPicPr>
          <p:nvPr userDrawn="1"/>
        </p:nvPicPr>
        <p:blipFill>
          <a:blip r:embed="rId8"/>
          <a:srcRect b="10550"/>
          <a:stretch>
            <a:fillRect/>
          </a:stretch>
        </p:blipFill>
        <p:spPr bwMode="auto">
          <a:xfrm>
            <a:off x="4611061" y="6545557"/>
            <a:ext cx="235540" cy="211393"/>
          </a:xfrm>
          <a:prstGeom prst="rect">
            <a:avLst/>
          </a:prstGeom>
          <a:noFill/>
        </p:spPr>
      </p:pic>
      <p:pic>
        <p:nvPicPr>
          <p:cNvPr id="24" name="Picture 8" descr="http://www.sogeti.de/fileadmin/user_upload/Sogeti_cmyk.jpg"/>
          <p:cNvPicPr>
            <a:picLocks noChangeAspect="1" noChangeArrowheads="1"/>
          </p:cNvPicPr>
          <p:nvPr userDrawn="1"/>
        </p:nvPicPr>
        <p:blipFill>
          <a:blip r:embed="rId9"/>
          <a:srcRect/>
          <a:stretch>
            <a:fillRect/>
          </a:stretch>
        </p:blipFill>
        <p:spPr bwMode="auto">
          <a:xfrm>
            <a:off x="5154979" y="6544412"/>
            <a:ext cx="840970" cy="185106"/>
          </a:xfrm>
          <a:prstGeom prst="rect">
            <a:avLst/>
          </a:prstGeom>
          <a:noFill/>
        </p:spPr>
      </p:pic>
      <p:pic>
        <p:nvPicPr>
          <p:cNvPr id="25" name="Picture 10" descr="http://upload.wikimedia.org/wikipedia/commons/thumb/a/a7/University_of_Southampton_Logo.svg/2000px-University_of_Southampton_Logo.svg.png"/>
          <p:cNvPicPr>
            <a:picLocks noChangeAspect="1" noChangeArrowheads="1"/>
          </p:cNvPicPr>
          <p:nvPr userDrawn="1"/>
        </p:nvPicPr>
        <p:blipFill>
          <a:blip r:embed="rId10"/>
          <a:srcRect/>
          <a:stretch>
            <a:fillRect/>
          </a:stretch>
        </p:blipFill>
        <p:spPr bwMode="auto">
          <a:xfrm>
            <a:off x="6294803" y="6569792"/>
            <a:ext cx="866502" cy="191497"/>
          </a:xfrm>
          <a:prstGeom prst="rect">
            <a:avLst/>
          </a:prstGeom>
          <a:noFill/>
        </p:spPr>
      </p:pic>
      <p:pic>
        <p:nvPicPr>
          <p:cNvPr id="26" name="Picture 12" descr="http://inspire.ec.europa.eu/events/conferences/inspire_2011/logos/conterra_Logo_RGB_300_3,5cm.jpg"/>
          <p:cNvPicPr>
            <a:picLocks noChangeAspect="1" noChangeArrowheads="1"/>
          </p:cNvPicPr>
          <p:nvPr userDrawn="1"/>
        </p:nvPicPr>
        <p:blipFill>
          <a:blip r:embed="rId11"/>
          <a:srcRect/>
          <a:stretch>
            <a:fillRect/>
          </a:stretch>
        </p:blipFill>
        <p:spPr bwMode="auto">
          <a:xfrm>
            <a:off x="7467302" y="6585792"/>
            <a:ext cx="948594" cy="130920"/>
          </a:xfrm>
          <a:prstGeom prst="rect">
            <a:avLst/>
          </a:prstGeom>
          <a:noFill/>
        </p:spPr>
      </p:pic>
      <p:pic>
        <p:nvPicPr>
          <p:cNvPr id="27" name="Picture 14" descr="http://se-mashup.fokus.fraunhofer.de:8080/feature-event-clean/samples/ad-insertion/images/fokus.png"/>
          <p:cNvPicPr>
            <a:picLocks noChangeAspect="1" noChangeArrowheads="1"/>
          </p:cNvPicPr>
          <p:nvPr userDrawn="1"/>
        </p:nvPicPr>
        <p:blipFill>
          <a:blip r:embed="rId12"/>
          <a:srcRect/>
          <a:stretch>
            <a:fillRect/>
          </a:stretch>
        </p:blipFill>
        <p:spPr bwMode="auto">
          <a:xfrm>
            <a:off x="8709984" y="6481533"/>
            <a:ext cx="851656" cy="34111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page with sub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2"/>
          </p:nvPr>
        </p:nvSpPr>
        <p:spPr>
          <a:xfrm>
            <a:off x="350838" y="1112722"/>
            <a:ext cx="9210675" cy="395288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ctr" rtl="0" eaLnBrk="1" fontAlgn="base" hangingPunct="1">
              <a:spcBef>
                <a:spcPct val="0"/>
              </a:spcBef>
              <a:spcAft>
                <a:spcPct val="0"/>
              </a:spcAft>
              <a:buNone/>
              <a:defRPr lang="en-US" sz="1600" kern="1200" baseline="0" dirty="0" smtClean="0">
                <a:solidFill>
                  <a:schemeClr val="accent2"/>
                </a:solidFill>
                <a:latin typeface="Calibri" pitchFamily="34" charset="0"/>
                <a:ea typeface="+mj-ea"/>
                <a:cs typeface="Calibri" pitchFamily="34" charset="0"/>
              </a:defRPr>
            </a:lvl1pPr>
          </a:lstStyle>
          <a:p>
            <a:pPr marL="0" lvl="0" indent="0"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Wingdings" pitchFamily="2" charset="2"/>
              <a:buNone/>
            </a:pPr>
            <a:r>
              <a:rPr lang="en-US" dirty="0" smtClean="0"/>
              <a:t>Click to edit Master text styles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6A9CE626-3159-4274-8158-4292551456C4}" type="slidenum">
              <a:rPr lang="en-GB">
                <a:solidFill>
                  <a:srgbClr val="85888B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85888B"/>
              </a:solidFill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6"/>
          </p:nvPr>
        </p:nvSpPr>
        <p:spPr>
          <a:xfrm>
            <a:off x="350836" y="1792974"/>
            <a:ext cx="9210677" cy="4660214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8" name="Date Placeholder 5"/>
          <p:cNvSpPr>
            <a:spLocks noGrp="1"/>
          </p:cNvSpPr>
          <p:nvPr userDrawn="1">
            <p:ph type="dt" sz="half" idx="2"/>
          </p:nvPr>
        </p:nvSpPr>
        <p:spPr>
          <a:xfrm>
            <a:off x="-1404" y="6450552"/>
            <a:ext cx="1065864" cy="15879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lang="en-US" sz="600" kern="1200" smtClean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>
                <a:solidFill>
                  <a:srgbClr val="85888B"/>
                </a:solidFill>
              </a:rPr>
              <a:t>ODIP Project Copyright © 2015 All rights reserved.</a:t>
            </a:r>
            <a:endParaRPr dirty="0">
              <a:solidFill>
                <a:srgbClr val="85888B"/>
              </a:solidFill>
            </a:endParaRPr>
          </a:p>
        </p:txBody>
      </p:sp>
    </p:spTree>
  </p:cSld>
  <p:clrMapOvr>
    <a:masterClrMapping/>
  </p:clrMapOvr>
  <p:transition spd="med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50838" y="1384300"/>
            <a:ext cx="8736012" cy="4586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6A9CE626-3159-4274-8158-4292551456C4}" type="slidenum">
              <a:rPr lang="en-GB">
                <a:solidFill>
                  <a:srgbClr val="85888B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85888B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 userDrawn="1">
            <p:ph type="dt" sz="half" idx="2"/>
          </p:nvPr>
        </p:nvSpPr>
        <p:spPr>
          <a:xfrm>
            <a:off x="-1404" y="6450552"/>
            <a:ext cx="1065864" cy="15879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lang="en-US" sz="600" kern="1200" smtClean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>
                <a:solidFill>
                  <a:srgbClr val="85888B"/>
                </a:solidFill>
              </a:rPr>
              <a:t>ODIP Project Copyright © 2015 All rights reserved.</a:t>
            </a:r>
            <a:endParaRPr dirty="0">
              <a:solidFill>
                <a:srgbClr val="85888B"/>
              </a:solidFill>
            </a:endParaRPr>
          </a:p>
        </p:txBody>
      </p:sp>
    </p:spTree>
  </p:cSld>
  <p:clrMapOvr>
    <a:masterClrMapping/>
  </p:clrMapOvr>
  <p:transition spd="med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546364" y="1384300"/>
            <a:ext cx="5540485" cy="4586288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6A9CE626-3159-4274-8158-4292551456C4}" type="slidenum">
              <a:rPr lang="en-GB">
                <a:solidFill>
                  <a:srgbClr val="85888B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85888B"/>
              </a:solidFill>
            </a:endParaRPr>
          </a:p>
        </p:txBody>
      </p:sp>
      <p:sp>
        <p:nvSpPr>
          <p:cNvPr id="7" name="Date Placeholder 5"/>
          <p:cNvSpPr>
            <a:spLocks noGrp="1"/>
          </p:cNvSpPr>
          <p:nvPr userDrawn="1">
            <p:ph type="dt" sz="half" idx="2"/>
          </p:nvPr>
        </p:nvSpPr>
        <p:spPr>
          <a:xfrm>
            <a:off x="-1404" y="6450552"/>
            <a:ext cx="1065864" cy="15879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lang="en-US" sz="600" kern="1200" smtClean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>
                <a:solidFill>
                  <a:srgbClr val="85888B"/>
                </a:solidFill>
              </a:rPr>
              <a:t>ODIP Project Copyright © 2015 All rights reserved.</a:t>
            </a:r>
            <a:endParaRPr dirty="0">
              <a:solidFill>
                <a:srgbClr val="85888B"/>
              </a:solidFill>
            </a:endParaRPr>
          </a:p>
        </p:txBody>
      </p:sp>
    </p:spTree>
  </p:cSld>
  <p:clrMapOvr>
    <a:masterClrMapping/>
  </p:clrMapOvr>
  <p:transition spd="med"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page side moti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50838" y="1384300"/>
            <a:ext cx="5935662" cy="4586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6A9CE626-3159-4274-8158-4292551456C4}" type="slidenum">
              <a:rPr lang="en-GB">
                <a:solidFill>
                  <a:srgbClr val="85888B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85888B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 userDrawn="1">
            <p:ph type="dt" sz="half" idx="2"/>
          </p:nvPr>
        </p:nvSpPr>
        <p:spPr>
          <a:xfrm>
            <a:off x="-1404" y="6450552"/>
            <a:ext cx="1065864" cy="15879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lang="en-US" sz="600" kern="1200" smtClean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>
                <a:solidFill>
                  <a:srgbClr val="85888B"/>
                </a:solidFill>
              </a:rPr>
              <a:t>ODIP Project Copyright © 2015 All rights reserved.</a:t>
            </a:r>
            <a:endParaRPr dirty="0">
              <a:solidFill>
                <a:srgbClr val="85888B"/>
              </a:solidFill>
            </a:endParaRPr>
          </a:p>
        </p:txBody>
      </p:sp>
    </p:spTree>
  </p:cSld>
  <p:clrMapOvr>
    <a:masterClrMapping/>
  </p:clrMapOvr>
  <p:transition spd="med"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A9CE626-3159-4274-8158-4292551456C4}" type="slidenum">
              <a:rPr lang="en-GB">
                <a:solidFill>
                  <a:srgbClr val="85888B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85888B"/>
              </a:solidFill>
            </a:endParaRPr>
          </a:p>
        </p:txBody>
      </p:sp>
      <p:sp>
        <p:nvSpPr>
          <p:cNvPr id="5" name="Date Placeholder 5"/>
          <p:cNvSpPr>
            <a:spLocks noGrp="1"/>
          </p:cNvSpPr>
          <p:nvPr userDrawn="1">
            <p:ph type="dt" sz="half" idx="2"/>
          </p:nvPr>
        </p:nvSpPr>
        <p:spPr>
          <a:xfrm>
            <a:off x="-1404" y="6450552"/>
            <a:ext cx="1065864" cy="15879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lang="en-US" sz="600" kern="1200" smtClean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>
                <a:solidFill>
                  <a:srgbClr val="85888B"/>
                </a:solidFill>
              </a:rPr>
              <a:t>ODIP Project Copyright © 2015 All rights reserved.</a:t>
            </a:r>
            <a:endParaRPr dirty="0">
              <a:solidFill>
                <a:srgbClr val="85888B"/>
              </a:solidFill>
            </a:endParaRPr>
          </a:p>
        </p:txBody>
      </p:sp>
      <p:sp>
        <p:nvSpPr>
          <p:cNvPr id="7" name="Text Placeholder 11"/>
          <p:cNvSpPr>
            <a:spLocks noGrp="1"/>
          </p:cNvSpPr>
          <p:nvPr>
            <p:ph type="body" sz="quarter" idx="16"/>
          </p:nvPr>
        </p:nvSpPr>
        <p:spPr>
          <a:xfrm>
            <a:off x="350836" y="1792974"/>
            <a:ext cx="9210677" cy="4660214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</p:cSld>
  <p:clrMapOvr>
    <a:masterClrMapping/>
  </p:clrMapOvr>
  <p:transition spd="med"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Plain content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2950" y="1943725"/>
            <a:ext cx="4953000" cy="7651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3" name="Date Placeholder 7"/>
          <p:cNvSpPr>
            <a:spLocks noGrp="1"/>
          </p:cNvSpPr>
          <p:nvPr>
            <p:ph type="dt" sz="half" idx="12"/>
          </p:nvPr>
        </p:nvSpPr>
        <p:spPr>
          <a:xfrm>
            <a:off x="-15690" y="6535281"/>
            <a:ext cx="936130" cy="201600"/>
          </a:xfrm>
          <a:prstGeom prst="rect">
            <a:avLst/>
          </a:prstGeom>
        </p:spPr>
        <p:txBody>
          <a:bodyPr/>
          <a:lstStyle>
            <a:lvl1pPr>
              <a:defRPr sz="600"/>
            </a:lvl1pPr>
          </a:lstStyle>
          <a:p>
            <a:pPr>
              <a:defRPr/>
            </a:pPr>
            <a:r>
              <a:rPr smtClean="0">
                <a:solidFill>
                  <a:srgbClr val="85888B"/>
                </a:solidFill>
              </a:rPr>
              <a:t>ODIP Project Copyright © 2015 All rights reserved.</a:t>
            </a:r>
            <a:endParaRPr dirty="0">
              <a:solidFill>
                <a:srgbClr val="85888B"/>
              </a:solidFill>
            </a:endParaRPr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621"/>
          <a:stretch>
            <a:fillRect/>
          </a:stretch>
        </p:blipFill>
        <p:spPr>
          <a:xfrm>
            <a:off x="-1" y="0"/>
            <a:ext cx="4010025" cy="6885384"/>
          </a:xfrm>
          <a:prstGeom prst="rect">
            <a:avLst/>
          </a:prstGeom>
        </p:spPr>
      </p:pic>
      <p:pic>
        <p:nvPicPr>
          <p:cNvPr id="14" name="Picture 13" descr="http://www.legal-online.be/websites/39/uploads/image/logo%20Time%20Lex(1).jpg"/>
          <p:cNvPicPr>
            <a:picLocks noChangeAspect="1" noChangeArrowheads="1"/>
          </p:cNvPicPr>
          <p:nvPr userDrawn="1"/>
        </p:nvPicPr>
        <p:blipFill>
          <a:blip r:embed="rId3"/>
          <a:srcRect b="10550"/>
          <a:stretch>
            <a:fillRect/>
          </a:stretch>
        </p:blipFill>
        <p:spPr bwMode="auto">
          <a:xfrm>
            <a:off x="8985560" y="5714034"/>
            <a:ext cx="326696" cy="293202"/>
          </a:xfrm>
          <a:prstGeom prst="rect">
            <a:avLst/>
          </a:prstGeom>
          <a:noFill/>
        </p:spPr>
      </p:pic>
      <p:pic>
        <p:nvPicPr>
          <p:cNvPr id="15" name="Picture 14" descr="http://www.sogeti.de/fileadmin/user_upload/Sogeti_cmyk.jpg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5046931" y="6181507"/>
            <a:ext cx="920966" cy="202714"/>
          </a:xfrm>
          <a:prstGeom prst="rect">
            <a:avLst/>
          </a:prstGeom>
          <a:noFill/>
        </p:spPr>
      </p:pic>
      <p:pic>
        <p:nvPicPr>
          <p:cNvPr id="16" name="Picture 15" descr="http://upload.wikimedia.org/wikipedia/commons/thumb/a/a7/University_of_Southampton_Logo.svg/2000px-University_of_Southampton_Logo.svg.png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6274844" y="6187116"/>
            <a:ext cx="866502" cy="191497"/>
          </a:xfrm>
          <a:prstGeom prst="rect">
            <a:avLst/>
          </a:prstGeom>
          <a:noFill/>
        </p:spPr>
      </p:pic>
      <p:pic>
        <p:nvPicPr>
          <p:cNvPr id="17" name="Picture 16" descr="http://se-mashup.fokus.fraunhofer.de:8080/feature-event-clean/samples/ad-insertion/images/fokus.png"/>
          <p:cNvPicPr>
            <a:picLocks noChangeAspect="1" noChangeArrowheads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8637974" y="6112309"/>
            <a:ext cx="851656" cy="341111"/>
          </a:xfrm>
          <a:prstGeom prst="rect">
            <a:avLst/>
          </a:prstGeom>
          <a:noFill/>
        </p:spPr>
      </p:pic>
      <p:pic>
        <p:nvPicPr>
          <p:cNvPr id="18" name="Picture 17" descr="D:\Pallavi\PSN\shutterstock\Transparent CC-Logo.png"/>
          <p:cNvPicPr>
            <a:picLocks noChangeAspect="1" noChangeArrowheads="1"/>
          </p:cNvPicPr>
          <p:nvPr userDrawn="1"/>
        </p:nvPicPr>
        <p:blipFill>
          <a:blip r:embed="rId7"/>
          <a:srcRect/>
          <a:stretch>
            <a:fillRect/>
          </a:stretch>
        </p:blipFill>
        <p:spPr bwMode="auto">
          <a:xfrm>
            <a:off x="4988642" y="5779185"/>
            <a:ext cx="1629345" cy="162900"/>
          </a:xfrm>
          <a:prstGeom prst="rect">
            <a:avLst/>
          </a:prstGeom>
          <a:noFill/>
        </p:spPr>
      </p:pic>
      <p:pic>
        <p:nvPicPr>
          <p:cNvPr id="19" name="Picture 18" descr="http://summit.theodi.org/wp-content/uploads/2014/05/Slice-12.png"/>
          <p:cNvPicPr>
            <a:picLocks noChangeAspect="1" noChangeArrowheads="1"/>
          </p:cNvPicPr>
          <p:nvPr userDrawn="1"/>
        </p:nvPicPr>
        <p:blipFill>
          <a:blip r:embed="rId8"/>
          <a:srcRect/>
          <a:stretch>
            <a:fillRect/>
          </a:stretch>
        </p:blipFill>
        <p:spPr bwMode="auto">
          <a:xfrm>
            <a:off x="6924934" y="5749970"/>
            <a:ext cx="723488" cy="221330"/>
          </a:xfrm>
          <a:prstGeom prst="rect">
            <a:avLst/>
          </a:prstGeom>
          <a:noFill/>
        </p:spPr>
      </p:pic>
      <p:pic>
        <p:nvPicPr>
          <p:cNvPr id="21" name="Picture 20" descr="http://www.intrasoft-intl.dk/images/logo.png"/>
          <p:cNvPicPr>
            <a:picLocks noChangeAspect="1" noChangeArrowheads="1"/>
          </p:cNvPicPr>
          <p:nvPr userDrawn="1"/>
        </p:nvPicPr>
        <p:blipFill>
          <a:blip r:embed="rId9"/>
          <a:srcRect/>
          <a:stretch>
            <a:fillRect/>
          </a:stretch>
        </p:blipFill>
        <p:spPr bwMode="auto">
          <a:xfrm>
            <a:off x="7955369" y="5749405"/>
            <a:ext cx="723244" cy="222460"/>
          </a:xfrm>
          <a:prstGeom prst="rect">
            <a:avLst/>
          </a:prstGeom>
          <a:noFill/>
        </p:spPr>
      </p:pic>
      <p:pic>
        <p:nvPicPr>
          <p:cNvPr id="22" name="Picture 21" descr="http://inspire.ec.europa.eu/events/conferences/inspire_2014/images/contera.png"/>
          <p:cNvPicPr>
            <a:picLocks noChangeAspect="1" noChangeArrowheads="1"/>
          </p:cNvPicPr>
          <p:nvPr userDrawn="1"/>
        </p:nvPicPr>
        <p:blipFill>
          <a:blip r:embed="rId10"/>
          <a:srcRect t="11559" b="54092"/>
          <a:stretch>
            <a:fillRect/>
          </a:stretch>
        </p:blipFill>
        <p:spPr bwMode="auto">
          <a:xfrm>
            <a:off x="7448293" y="6176502"/>
            <a:ext cx="882734" cy="212725"/>
          </a:xfrm>
          <a:prstGeom prst="rect">
            <a:avLst/>
          </a:prstGeom>
          <a:noFill/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6294383" y="33569"/>
            <a:ext cx="3555297" cy="1312861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930762" cy="6885384"/>
          </a:xfrm>
          <a:prstGeom prst="rect">
            <a:avLst/>
          </a:prstGeom>
        </p:spPr>
      </p:pic>
      <p:graphicFrame>
        <p:nvGraphicFramePr>
          <p:cNvPr id="11" name="Object 10" hidden="1"/>
          <p:cNvGraphicFramePr>
            <a:graphicFrameLocks/>
          </p:cNvGraphicFramePr>
          <p:nvPr>
            <p:custDataLst>
              <p:tags r:id="rId2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7" name="think-cell Slide" r:id="rId7" imgW="0" imgH="0" progId="">
                  <p:embed/>
                </p:oleObj>
              </mc:Choice>
              <mc:Fallback>
                <p:oleObj name="think-cell Slide" r:id="rId7" imgW="0" imgH="0" progId="">
                  <p:embed/>
                  <p:pic>
                    <p:nvPicPr>
                      <p:cNvPr id="0" name="AutoShape 26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ctrTitle"/>
            <p:custDataLst>
              <p:tags r:id="rId3"/>
            </p:custDataLst>
          </p:nvPr>
        </p:nvSpPr>
        <p:spPr>
          <a:xfrm>
            <a:off x="344488" y="2276840"/>
            <a:ext cx="7150789" cy="360040"/>
          </a:xfrm>
          <a:noFill/>
        </p:spPr>
        <p:txBody>
          <a:bodyPr>
            <a:noAutofit/>
          </a:bodyPr>
          <a:lstStyle>
            <a:lvl1pPr algn="l">
              <a:defRPr sz="3200" b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  <p:custDataLst>
              <p:tags r:id="rId4"/>
            </p:custDataLst>
          </p:nvPr>
        </p:nvSpPr>
        <p:spPr>
          <a:xfrm>
            <a:off x="344488" y="2854851"/>
            <a:ext cx="7150789" cy="288032"/>
          </a:xfrm>
          <a:noFill/>
        </p:spPr>
        <p:txBody>
          <a:bodyPr>
            <a:no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7257320" y="5901611"/>
            <a:ext cx="2664370" cy="983869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http://transmissionsmedia.com/wp-content/uploads/2013/01/206868-binary-code-hacking.jpg"/>
          <p:cNvPicPr>
            <a:picLocks noChangeAspect="1" noChangeArrowheads="1"/>
          </p:cNvPicPr>
          <p:nvPr userDrawn="1"/>
        </p:nvPicPr>
        <p:blipFill>
          <a:blip r:embed="rId3"/>
          <a:srcRect l="4490" r="2183" b="13711"/>
          <a:stretch>
            <a:fillRect/>
          </a:stretch>
        </p:blipFill>
        <p:spPr bwMode="auto">
          <a:xfrm>
            <a:off x="1" y="1700761"/>
            <a:ext cx="9905997" cy="5157239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 userDrawn="1"/>
        </p:nvSpPr>
        <p:spPr bwMode="auto">
          <a:xfrm>
            <a:off x="1" y="1700759"/>
            <a:ext cx="9905999" cy="5157239"/>
          </a:xfrm>
          <a:prstGeom prst="rect">
            <a:avLst/>
          </a:prstGeom>
          <a:solidFill>
            <a:schemeClr val="bg1">
              <a:alpha val="27000"/>
            </a:schemeClr>
          </a:solidFill>
          <a:ln w="9525">
            <a:solidFill>
              <a:schemeClr val="accent5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Aft>
                <a:spcPts val="300"/>
              </a:spcAft>
            </a:pPr>
            <a:endParaRPr lang="de-DE" sz="1400" dirty="0" err="1" smtClean="0">
              <a:solidFill>
                <a:srgbClr val="000000">
                  <a:lumMod val="85000"/>
                  <a:lumOff val="15000"/>
                </a:srgbClr>
              </a:solidFill>
            </a:endParaRPr>
          </a:p>
        </p:txBody>
      </p:sp>
      <p:sp>
        <p:nvSpPr>
          <p:cNvPr id="8" name="Rectangle 7"/>
          <p:cNvSpPr/>
          <p:nvPr userDrawn="1">
            <p:custDataLst>
              <p:tags r:id="rId1"/>
            </p:custDataLst>
          </p:nvPr>
        </p:nvSpPr>
        <p:spPr bwMode="auto">
          <a:xfrm>
            <a:off x="1" y="0"/>
            <a:ext cx="9906360" cy="3284980"/>
          </a:xfrm>
          <a:custGeom>
            <a:avLst/>
            <a:gdLst>
              <a:gd name="connsiteX0" fmla="*/ 0 w 10685085"/>
              <a:gd name="connsiteY0" fmla="*/ 0 h 684481"/>
              <a:gd name="connsiteX1" fmla="*/ 10685085 w 10685085"/>
              <a:gd name="connsiteY1" fmla="*/ 0 h 684481"/>
              <a:gd name="connsiteX2" fmla="*/ 10685085 w 10685085"/>
              <a:gd name="connsiteY2" fmla="*/ 684481 h 684481"/>
              <a:gd name="connsiteX3" fmla="*/ 0 w 10685085"/>
              <a:gd name="connsiteY3" fmla="*/ 684481 h 684481"/>
              <a:gd name="connsiteX4" fmla="*/ 0 w 10685085"/>
              <a:gd name="connsiteY4" fmla="*/ 0 h 684481"/>
              <a:gd name="connsiteX0" fmla="*/ 0 w 10685085"/>
              <a:gd name="connsiteY0" fmla="*/ 0 h 684481"/>
              <a:gd name="connsiteX1" fmla="*/ 10685085 w 10685085"/>
              <a:gd name="connsiteY1" fmla="*/ 0 h 684481"/>
              <a:gd name="connsiteX2" fmla="*/ 10685085 w 10685085"/>
              <a:gd name="connsiteY2" fmla="*/ 684481 h 684481"/>
              <a:gd name="connsiteX3" fmla="*/ 525849 w 10685085"/>
              <a:gd name="connsiteY3" fmla="*/ 678410 h 684481"/>
              <a:gd name="connsiteX4" fmla="*/ 0 w 10685085"/>
              <a:gd name="connsiteY4" fmla="*/ 684481 h 684481"/>
              <a:gd name="connsiteX5" fmla="*/ 0 w 10685085"/>
              <a:gd name="connsiteY5" fmla="*/ 0 h 684481"/>
              <a:gd name="connsiteX0" fmla="*/ 0 w 10685085"/>
              <a:gd name="connsiteY0" fmla="*/ 0 h 684481"/>
              <a:gd name="connsiteX1" fmla="*/ 10685085 w 10685085"/>
              <a:gd name="connsiteY1" fmla="*/ 0 h 684481"/>
              <a:gd name="connsiteX2" fmla="*/ 10685085 w 10685085"/>
              <a:gd name="connsiteY2" fmla="*/ 684481 h 684481"/>
              <a:gd name="connsiteX3" fmla="*/ 1063736 w 10685085"/>
              <a:gd name="connsiteY3" fmla="*/ 670939 h 684481"/>
              <a:gd name="connsiteX4" fmla="*/ 525849 w 10685085"/>
              <a:gd name="connsiteY4" fmla="*/ 678410 h 684481"/>
              <a:gd name="connsiteX5" fmla="*/ 0 w 10685085"/>
              <a:gd name="connsiteY5" fmla="*/ 684481 h 684481"/>
              <a:gd name="connsiteX6" fmla="*/ 0 w 10685085"/>
              <a:gd name="connsiteY6" fmla="*/ 0 h 684481"/>
              <a:gd name="connsiteX0" fmla="*/ 0 w 10685085"/>
              <a:gd name="connsiteY0" fmla="*/ 0 h 684481"/>
              <a:gd name="connsiteX1" fmla="*/ 10685085 w 10685085"/>
              <a:gd name="connsiteY1" fmla="*/ 0 h 684481"/>
              <a:gd name="connsiteX2" fmla="*/ 10685085 w 10685085"/>
              <a:gd name="connsiteY2" fmla="*/ 684481 h 684481"/>
              <a:gd name="connsiteX3" fmla="*/ 1063736 w 10685085"/>
              <a:gd name="connsiteY3" fmla="*/ 670939 h 684481"/>
              <a:gd name="connsiteX4" fmla="*/ 525849 w 10685085"/>
              <a:gd name="connsiteY4" fmla="*/ 678410 h 684481"/>
              <a:gd name="connsiteX5" fmla="*/ 0 w 10685085"/>
              <a:gd name="connsiteY5" fmla="*/ 684481 h 684481"/>
              <a:gd name="connsiteX6" fmla="*/ 0 w 10685085"/>
              <a:gd name="connsiteY6" fmla="*/ 0 h 684481"/>
              <a:gd name="connsiteX0" fmla="*/ 0 w 10685085"/>
              <a:gd name="connsiteY0" fmla="*/ 0 h 1022049"/>
              <a:gd name="connsiteX1" fmla="*/ 10685085 w 10685085"/>
              <a:gd name="connsiteY1" fmla="*/ 0 h 1022049"/>
              <a:gd name="connsiteX2" fmla="*/ 10685085 w 10685085"/>
              <a:gd name="connsiteY2" fmla="*/ 684481 h 1022049"/>
              <a:gd name="connsiteX3" fmla="*/ 1063736 w 10685085"/>
              <a:gd name="connsiteY3" fmla="*/ 670939 h 1022049"/>
              <a:gd name="connsiteX4" fmla="*/ 533320 w 10685085"/>
              <a:gd name="connsiteY4" fmla="*/ 1022049 h 1022049"/>
              <a:gd name="connsiteX5" fmla="*/ 0 w 10685085"/>
              <a:gd name="connsiteY5" fmla="*/ 684481 h 1022049"/>
              <a:gd name="connsiteX6" fmla="*/ 0 w 10685085"/>
              <a:gd name="connsiteY6" fmla="*/ 0 h 1022049"/>
              <a:gd name="connsiteX0" fmla="*/ 0 w 10685085"/>
              <a:gd name="connsiteY0" fmla="*/ 0 h 1022049"/>
              <a:gd name="connsiteX1" fmla="*/ 10685085 w 10685085"/>
              <a:gd name="connsiteY1" fmla="*/ 0 h 1022049"/>
              <a:gd name="connsiteX2" fmla="*/ 10685085 w 10685085"/>
              <a:gd name="connsiteY2" fmla="*/ 684481 h 1022049"/>
              <a:gd name="connsiteX3" fmla="*/ 1063736 w 10685085"/>
              <a:gd name="connsiteY3" fmla="*/ 670939 h 1022049"/>
              <a:gd name="connsiteX4" fmla="*/ 533320 w 10685085"/>
              <a:gd name="connsiteY4" fmla="*/ 1022049 h 1022049"/>
              <a:gd name="connsiteX5" fmla="*/ 0 w 10685085"/>
              <a:gd name="connsiteY5" fmla="*/ 684481 h 1022049"/>
              <a:gd name="connsiteX6" fmla="*/ 0 w 10685085"/>
              <a:gd name="connsiteY6" fmla="*/ 0 h 1022049"/>
              <a:gd name="connsiteX0" fmla="*/ 0 w 10685085"/>
              <a:gd name="connsiteY0" fmla="*/ 0 h 1022049"/>
              <a:gd name="connsiteX1" fmla="*/ 10685085 w 10685085"/>
              <a:gd name="connsiteY1" fmla="*/ 0 h 1022049"/>
              <a:gd name="connsiteX2" fmla="*/ 10685085 w 10685085"/>
              <a:gd name="connsiteY2" fmla="*/ 684481 h 1022049"/>
              <a:gd name="connsiteX3" fmla="*/ 1063736 w 10685085"/>
              <a:gd name="connsiteY3" fmla="*/ 670939 h 1022049"/>
              <a:gd name="connsiteX4" fmla="*/ 533320 w 10685085"/>
              <a:gd name="connsiteY4" fmla="*/ 1022049 h 1022049"/>
              <a:gd name="connsiteX5" fmla="*/ 0 w 10685085"/>
              <a:gd name="connsiteY5" fmla="*/ 684481 h 1022049"/>
              <a:gd name="connsiteX6" fmla="*/ 0 w 10685085"/>
              <a:gd name="connsiteY6" fmla="*/ 0 h 1022049"/>
              <a:gd name="connsiteX0" fmla="*/ 0 w 10685085"/>
              <a:gd name="connsiteY0" fmla="*/ 0 h 1022049"/>
              <a:gd name="connsiteX1" fmla="*/ 10685085 w 10685085"/>
              <a:gd name="connsiteY1" fmla="*/ 0 h 1022049"/>
              <a:gd name="connsiteX2" fmla="*/ 10685085 w 10685085"/>
              <a:gd name="connsiteY2" fmla="*/ 684481 h 1022049"/>
              <a:gd name="connsiteX3" fmla="*/ 1063736 w 10685085"/>
              <a:gd name="connsiteY3" fmla="*/ 670939 h 1022049"/>
              <a:gd name="connsiteX4" fmla="*/ 533320 w 10685085"/>
              <a:gd name="connsiteY4" fmla="*/ 1022049 h 1022049"/>
              <a:gd name="connsiteX5" fmla="*/ 0 w 10685085"/>
              <a:gd name="connsiteY5" fmla="*/ 684481 h 1022049"/>
              <a:gd name="connsiteX6" fmla="*/ 0 w 10685085"/>
              <a:gd name="connsiteY6" fmla="*/ 0 h 1022049"/>
              <a:gd name="connsiteX0" fmla="*/ 0 w 10685085"/>
              <a:gd name="connsiteY0" fmla="*/ 0 h 1022049"/>
              <a:gd name="connsiteX1" fmla="*/ 10685085 w 10685085"/>
              <a:gd name="connsiteY1" fmla="*/ 0 h 1022049"/>
              <a:gd name="connsiteX2" fmla="*/ 10685085 w 10685085"/>
              <a:gd name="connsiteY2" fmla="*/ 684481 h 1022049"/>
              <a:gd name="connsiteX3" fmla="*/ 1063736 w 10685085"/>
              <a:gd name="connsiteY3" fmla="*/ 670939 h 1022049"/>
              <a:gd name="connsiteX4" fmla="*/ 533320 w 10685085"/>
              <a:gd name="connsiteY4" fmla="*/ 1022049 h 1022049"/>
              <a:gd name="connsiteX5" fmla="*/ 0 w 10685085"/>
              <a:gd name="connsiteY5" fmla="*/ 684481 h 1022049"/>
              <a:gd name="connsiteX6" fmla="*/ 0 w 10685085"/>
              <a:gd name="connsiteY6" fmla="*/ 0 h 1022049"/>
              <a:gd name="connsiteX0" fmla="*/ 0 w 10685085"/>
              <a:gd name="connsiteY0" fmla="*/ 0 h 1022049"/>
              <a:gd name="connsiteX1" fmla="*/ 10685085 w 10685085"/>
              <a:gd name="connsiteY1" fmla="*/ 0 h 1022049"/>
              <a:gd name="connsiteX2" fmla="*/ 10685085 w 10685085"/>
              <a:gd name="connsiteY2" fmla="*/ 684481 h 1022049"/>
              <a:gd name="connsiteX3" fmla="*/ 10222758 w 10685085"/>
              <a:gd name="connsiteY3" fmla="*/ 678410 h 1022049"/>
              <a:gd name="connsiteX4" fmla="*/ 1063736 w 10685085"/>
              <a:gd name="connsiteY4" fmla="*/ 670939 h 1022049"/>
              <a:gd name="connsiteX5" fmla="*/ 533320 w 10685085"/>
              <a:gd name="connsiteY5" fmla="*/ 1022049 h 1022049"/>
              <a:gd name="connsiteX6" fmla="*/ 0 w 10685085"/>
              <a:gd name="connsiteY6" fmla="*/ 684481 h 1022049"/>
              <a:gd name="connsiteX7" fmla="*/ 0 w 10685085"/>
              <a:gd name="connsiteY7" fmla="*/ 0 h 1022049"/>
              <a:gd name="connsiteX0" fmla="*/ 0 w 10685085"/>
              <a:gd name="connsiteY0" fmla="*/ 0 h 1022049"/>
              <a:gd name="connsiteX1" fmla="*/ 10685085 w 10685085"/>
              <a:gd name="connsiteY1" fmla="*/ 0 h 1022049"/>
              <a:gd name="connsiteX2" fmla="*/ 10685085 w 10685085"/>
              <a:gd name="connsiteY2" fmla="*/ 303491 h 1022049"/>
              <a:gd name="connsiteX3" fmla="*/ 10222758 w 10685085"/>
              <a:gd name="connsiteY3" fmla="*/ 678410 h 1022049"/>
              <a:gd name="connsiteX4" fmla="*/ 1063736 w 10685085"/>
              <a:gd name="connsiteY4" fmla="*/ 670939 h 1022049"/>
              <a:gd name="connsiteX5" fmla="*/ 533320 w 10685085"/>
              <a:gd name="connsiteY5" fmla="*/ 1022049 h 1022049"/>
              <a:gd name="connsiteX6" fmla="*/ 0 w 10685085"/>
              <a:gd name="connsiteY6" fmla="*/ 684481 h 1022049"/>
              <a:gd name="connsiteX7" fmla="*/ 0 w 10685085"/>
              <a:gd name="connsiteY7" fmla="*/ 0 h 1022049"/>
              <a:gd name="connsiteX0" fmla="*/ 0 w 10685085"/>
              <a:gd name="connsiteY0" fmla="*/ 0 h 1022049"/>
              <a:gd name="connsiteX1" fmla="*/ 10685085 w 10685085"/>
              <a:gd name="connsiteY1" fmla="*/ 0 h 1022049"/>
              <a:gd name="connsiteX2" fmla="*/ 10685085 w 10685085"/>
              <a:gd name="connsiteY2" fmla="*/ 303491 h 1022049"/>
              <a:gd name="connsiteX3" fmla="*/ 10222758 w 10685085"/>
              <a:gd name="connsiteY3" fmla="*/ 678410 h 1022049"/>
              <a:gd name="connsiteX4" fmla="*/ 1063736 w 10685085"/>
              <a:gd name="connsiteY4" fmla="*/ 670939 h 1022049"/>
              <a:gd name="connsiteX5" fmla="*/ 533320 w 10685085"/>
              <a:gd name="connsiteY5" fmla="*/ 1022049 h 1022049"/>
              <a:gd name="connsiteX6" fmla="*/ 0 w 10685085"/>
              <a:gd name="connsiteY6" fmla="*/ 684481 h 1022049"/>
              <a:gd name="connsiteX7" fmla="*/ 0 w 10685085"/>
              <a:gd name="connsiteY7" fmla="*/ 0 h 1022049"/>
              <a:gd name="connsiteX0" fmla="*/ 0 w 10685085"/>
              <a:gd name="connsiteY0" fmla="*/ 0 h 1022049"/>
              <a:gd name="connsiteX1" fmla="*/ 10685085 w 10685085"/>
              <a:gd name="connsiteY1" fmla="*/ 0 h 1022049"/>
              <a:gd name="connsiteX2" fmla="*/ 10685085 w 10685085"/>
              <a:gd name="connsiteY2" fmla="*/ 303491 h 1022049"/>
              <a:gd name="connsiteX3" fmla="*/ 10222758 w 10685085"/>
              <a:gd name="connsiteY3" fmla="*/ 678410 h 1022049"/>
              <a:gd name="connsiteX4" fmla="*/ 1063736 w 10685085"/>
              <a:gd name="connsiteY4" fmla="*/ 670939 h 1022049"/>
              <a:gd name="connsiteX5" fmla="*/ 533320 w 10685085"/>
              <a:gd name="connsiteY5" fmla="*/ 1022049 h 1022049"/>
              <a:gd name="connsiteX6" fmla="*/ 0 w 10685085"/>
              <a:gd name="connsiteY6" fmla="*/ 684481 h 1022049"/>
              <a:gd name="connsiteX7" fmla="*/ 0 w 10685085"/>
              <a:gd name="connsiteY7" fmla="*/ 0 h 1022049"/>
              <a:gd name="connsiteX0" fmla="*/ 0 w 10685085"/>
              <a:gd name="connsiteY0" fmla="*/ 0 h 1022049"/>
              <a:gd name="connsiteX1" fmla="*/ 10685085 w 10685085"/>
              <a:gd name="connsiteY1" fmla="*/ 0 h 1022049"/>
              <a:gd name="connsiteX2" fmla="*/ 10685085 w 10685085"/>
              <a:gd name="connsiteY2" fmla="*/ 303491 h 1022049"/>
              <a:gd name="connsiteX3" fmla="*/ 10222758 w 10685085"/>
              <a:gd name="connsiteY3" fmla="*/ 678410 h 1022049"/>
              <a:gd name="connsiteX4" fmla="*/ 1063736 w 10685085"/>
              <a:gd name="connsiteY4" fmla="*/ 670939 h 1022049"/>
              <a:gd name="connsiteX5" fmla="*/ 533320 w 10685085"/>
              <a:gd name="connsiteY5" fmla="*/ 1022049 h 1022049"/>
              <a:gd name="connsiteX6" fmla="*/ 0 w 10685085"/>
              <a:gd name="connsiteY6" fmla="*/ 684481 h 1022049"/>
              <a:gd name="connsiteX7" fmla="*/ 0 w 10685085"/>
              <a:gd name="connsiteY7" fmla="*/ 0 h 1022049"/>
              <a:gd name="connsiteX0" fmla="*/ 0 w 10685085"/>
              <a:gd name="connsiteY0" fmla="*/ 0 h 1022049"/>
              <a:gd name="connsiteX1" fmla="*/ 10685085 w 10685085"/>
              <a:gd name="connsiteY1" fmla="*/ 0 h 1022049"/>
              <a:gd name="connsiteX2" fmla="*/ 10685085 w 10685085"/>
              <a:gd name="connsiteY2" fmla="*/ 303491 h 1022049"/>
              <a:gd name="connsiteX3" fmla="*/ 10222758 w 10685085"/>
              <a:gd name="connsiteY3" fmla="*/ 678410 h 1022049"/>
              <a:gd name="connsiteX4" fmla="*/ 1063736 w 10685085"/>
              <a:gd name="connsiteY4" fmla="*/ 670939 h 1022049"/>
              <a:gd name="connsiteX5" fmla="*/ 533320 w 10685085"/>
              <a:gd name="connsiteY5" fmla="*/ 1022049 h 1022049"/>
              <a:gd name="connsiteX6" fmla="*/ 0 w 10685085"/>
              <a:gd name="connsiteY6" fmla="*/ 684481 h 1022049"/>
              <a:gd name="connsiteX7" fmla="*/ 0 w 10685085"/>
              <a:gd name="connsiteY7" fmla="*/ 0 h 1022049"/>
              <a:gd name="connsiteX0" fmla="*/ 0 w 10685085"/>
              <a:gd name="connsiteY0" fmla="*/ 0 h 1022049"/>
              <a:gd name="connsiteX1" fmla="*/ 10685085 w 10685085"/>
              <a:gd name="connsiteY1" fmla="*/ 0 h 1022049"/>
              <a:gd name="connsiteX2" fmla="*/ 10685085 w 10685085"/>
              <a:gd name="connsiteY2" fmla="*/ 303491 h 1022049"/>
              <a:gd name="connsiteX3" fmla="*/ 10222758 w 10685085"/>
              <a:gd name="connsiteY3" fmla="*/ 678410 h 1022049"/>
              <a:gd name="connsiteX4" fmla="*/ 1063736 w 10685085"/>
              <a:gd name="connsiteY4" fmla="*/ 670939 h 1022049"/>
              <a:gd name="connsiteX5" fmla="*/ 533320 w 10685085"/>
              <a:gd name="connsiteY5" fmla="*/ 1022049 h 1022049"/>
              <a:gd name="connsiteX6" fmla="*/ 0 w 10685085"/>
              <a:gd name="connsiteY6" fmla="*/ 684481 h 1022049"/>
              <a:gd name="connsiteX7" fmla="*/ 0 w 10685085"/>
              <a:gd name="connsiteY7" fmla="*/ 0 h 1022049"/>
              <a:gd name="connsiteX0" fmla="*/ 0 w 10685085"/>
              <a:gd name="connsiteY0" fmla="*/ 0 h 1022049"/>
              <a:gd name="connsiteX1" fmla="*/ 10685085 w 10685085"/>
              <a:gd name="connsiteY1" fmla="*/ 0 h 1022049"/>
              <a:gd name="connsiteX2" fmla="*/ 10685085 w 10685085"/>
              <a:gd name="connsiteY2" fmla="*/ 303491 h 1022049"/>
              <a:gd name="connsiteX3" fmla="*/ 10222758 w 10685085"/>
              <a:gd name="connsiteY3" fmla="*/ 678410 h 1022049"/>
              <a:gd name="connsiteX4" fmla="*/ 1157465 w 10685085"/>
              <a:gd name="connsiteY4" fmla="*/ 670939 h 1022049"/>
              <a:gd name="connsiteX5" fmla="*/ 533320 w 10685085"/>
              <a:gd name="connsiteY5" fmla="*/ 1022049 h 1022049"/>
              <a:gd name="connsiteX6" fmla="*/ 0 w 10685085"/>
              <a:gd name="connsiteY6" fmla="*/ 684481 h 1022049"/>
              <a:gd name="connsiteX7" fmla="*/ 0 w 10685085"/>
              <a:gd name="connsiteY7" fmla="*/ 0 h 1022049"/>
              <a:gd name="connsiteX0" fmla="*/ 0 w 10685085"/>
              <a:gd name="connsiteY0" fmla="*/ 0 h 1022049"/>
              <a:gd name="connsiteX1" fmla="*/ 10685085 w 10685085"/>
              <a:gd name="connsiteY1" fmla="*/ 0 h 1022049"/>
              <a:gd name="connsiteX2" fmla="*/ 10685085 w 10685085"/>
              <a:gd name="connsiteY2" fmla="*/ 303491 h 1022049"/>
              <a:gd name="connsiteX3" fmla="*/ 10222758 w 10685085"/>
              <a:gd name="connsiteY3" fmla="*/ 678410 h 1022049"/>
              <a:gd name="connsiteX4" fmla="*/ 1157465 w 10685085"/>
              <a:gd name="connsiteY4" fmla="*/ 670939 h 1022049"/>
              <a:gd name="connsiteX5" fmla="*/ 533320 w 10685085"/>
              <a:gd name="connsiteY5" fmla="*/ 1022049 h 1022049"/>
              <a:gd name="connsiteX6" fmla="*/ 0 w 10685085"/>
              <a:gd name="connsiteY6" fmla="*/ 684481 h 1022049"/>
              <a:gd name="connsiteX7" fmla="*/ 0 w 10685085"/>
              <a:gd name="connsiteY7" fmla="*/ 0 h 1022049"/>
              <a:gd name="connsiteX0" fmla="*/ 0 w 10685085"/>
              <a:gd name="connsiteY0" fmla="*/ 0 h 1022049"/>
              <a:gd name="connsiteX1" fmla="*/ 10685085 w 10685085"/>
              <a:gd name="connsiteY1" fmla="*/ 0 h 1022049"/>
              <a:gd name="connsiteX2" fmla="*/ 10685085 w 10685085"/>
              <a:gd name="connsiteY2" fmla="*/ 303491 h 1022049"/>
              <a:gd name="connsiteX3" fmla="*/ 10222758 w 10685085"/>
              <a:gd name="connsiteY3" fmla="*/ 678410 h 1022049"/>
              <a:gd name="connsiteX4" fmla="*/ 1157465 w 10685085"/>
              <a:gd name="connsiteY4" fmla="*/ 670939 h 1022049"/>
              <a:gd name="connsiteX5" fmla="*/ 533320 w 10685085"/>
              <a:gd name="connsiteY5" fmla="*/ 1022049 h 1022049"/>
              <a:gd name="connsiteX6" fmla="*/ 23183 w 10685085"/>
              <a:gd name="connsiteY6" fmla="*/ 684481 h 1022049"/>
              <a:gd name="connsiteX7" fmla="*/ 0 w 10685085"/>
              <a:gd name="connsiteY7" fmla="*/ 0 h 1022049"/>
              <a:gd name="connsiteX0" fmla="*/ 0 w 10673494"/>
              <a:gd name="connsiteY0" fmla="*/ 5825 h 1022049"/>
              <a:gd name="connsiteX1" fmla="*/ 10673494 w 10673494"/>
              <a:gd name="connsiteY1" fmla="*/ 0 h 1022049"/>
              <a:gd name="connsiteX2" fmla="*/ 10673494 w 10673494"/>
              <a:gd name="connsiteY2" fmla="*/ 303491 h 1022049"/>
              <a:gd name="connsiteX3" fmla="*/ 10211167 w 10673494"/>
              <a:gd name="connsiteY3" fmla="*/ 678410 h 1022049"/>
              <a:gd name="connsiteX4" fmla="*/ 1145874 w 10673494"/>
              <a:gd name="connsiteY4" fmla="*/ 670939 h 1022049"/>
              <a:gd name="connsiteX5" fmla="*/ 521729 w 10673494"/>
              <a:gd name="connsiteY5" fmla="*/ 1022049 h 1022049"/>
              <a:gd name="connsiteX6" fmla="*/ 11592 w 10673494"/>
              <a:gd name="connsiteY6" fmla="*/ 684481 h 1022049"/>
              <a:gd name="connsiteX7" fmla="*/ 0 w 10673494"/>
              <a:gd name="connsiteY7" fmla="*/ 5825 h 1022049"/>
              <a:gd name="connsiteX0" fmla="*/ 0 w 10673494"/>
              <a:gd name="connsiteY0" fmla="*/ 0 h 1045351"/>
              <a:gd name="connsiteX1" fmla="*/ 10673494 w 10673494"/>
              <a:gd name="connsiteY1" fmla="*/ 23302 h 1045351"/>
              <a:gd name="connsiteX2" fmla="*/ 10673494 w 10673494"/>
              <a:gd name="connsiteY2" fmla="*/ 326793 h 1045351"/>
              <a:gd name="connsiteX3" fmla="*/ 10211167 w 10673494"/>
              <a:gd name="connsiteY3" fmla="*/ 701712 h 1045351"/>
              <a:gd name="connsiteX4" fmla="*/ 1145874 w 10673494"/>
              <a:gd name="connsiteY4" fmla="*/ 694241 h 1045351"/>
              <a:gd name="connsiteX5" fmla="*/ 521729 w 10673494"/>
              <a:gd name="connsiteY5" fmla="*/ 1045351 h 1045351"/>
              <a:gd name="connsiteX6" fmla="*/ 11592 w 10673494"/>
              <a:gd name="connsiteY6" fmla="*/ 707783 h 1045351"/>
              <a:gd name="connsiteX7" fmla="*/ 0 w 10673494"/>
              <a:gd name="connsiteY7" fmla="*/ 0 h 1045351"/>
              <a:gd name="connsiteX0" fmla="*/ 0 w 10667698"/>
              <a:gd name="connsiteY0" fmla="*/ 0 h 1027875"/>
              <a:gd name="connsiteX1" fmla="*/ 10667698 w 10667698"/>
              <a:gd name="connsiteY1" fmla="*/ 5826 h 1027875"/>
              <a:gd name="connsiteX2" fmla="*/ 10667698 w 10667698"/>
              <a:gd name="connsiteY2" fmla="*/ 309317 h 1027875"/>
              <a:gd name="connsiteX3" fmla="*/ 10205371 w 10667698"/>
              <a:gd name="connsiteY3" fmla="*/ 684236 h 1027875"/>
              <a:gd name="connsiteX4" fmla="*/ 1140078 w 10667698"/>
              <a:gd name="connsiteY4" fmla="*/ 676765 h 1027875"/>
              <a:gd name="connsiteX5" fmla="*/ 515933 w 10667698"/>
              <a:gd name="connsiteY5" fmla="*/ 1027875 h 1027875"/>
              <a:gd name="connsiteX6" fmla="*/ 5796 w 10667698"/>
              <a:gd name="connsiteY6" fmla="*/ 690307 h 1027875"/>
              <a:gd name="connsiteX7" fmla="*/ 0 w 10667698"/>
              <a:gd name="connsiteY7" fmla="*/ 0 h 1027875"/>
              <a:gd name="connsiteX0" fmla="*/ 5796 w 10661902"/>
              <a:gd name="connsiteY0" fmla="*/ 0 h 1027875"/>
              <a:gd name="connsiteX1" fmla="*/ 10661902 w 10661902"/>
              <a:gd name="connsiteY1" fmla="*/ 5826 h 1027875"/>
              <a:gd name="connsiteX2" fmla="*/ 10661902 w 10661902"/>
              <a:gd name="connsiteY2" fmla="*/ 309317 h 1027875"/>
              <a:gd name="connsiteX3" fmla="*/ 10199575 w 10661902"/>
              <a:gd name="connsiteY3" fmla="*/ 684236 h 1027875"/>
              <a:gd name="connsiteX4" fmla="*/ 1134282 w 10661902"/>
              <a:gd name="connsiteY4" fmla="*/ 676765 h 1027875"/>
              <a:gd name="connsiteX5" fmla="*/ 510137 w 10661902"/>
              <a:gd name="connsiteY5" fmla="*/ 1027875 h 1027875"/>
              <a:gd name="connsiteX6" fmla="*/ 0 w 10661902"/>
              <a:gd name="connsiteY6" fmla="*/ 690307 h 1027875"/>
              <a:gd name="connsiteX7" fmla="*/ 5796 w 10661902"/>
              <a:gd name="connsiteY7" fmla="*/ 0 h 1027875"/>
              <a:gd name="connsiteX0" fmla="*/ 1 w 10661902"/>
              <a:gd name="connsiteY0" fmla="*/ 0 h 1027875"/>
              <a:gd name="connsiteX1" fmla="*/ 10661902 w 10661902"/>
              <a:gd name="connsiteY1" fmla="*/ 5826 h 1027875"/>
              <a:gd name="connsiteX2" fmla="*/ 10661902 w 10661902"/>
              <a:gd name="connsiteY2" fmla="*/ 309317 h 1027875"/>
              <a:gd name="connsiteX3" fmla="*/ 10199575 w 10661902"/>
              <a:gd name="connsiteY3" fmla="*/ 684236 h 1027875"/>
              <a:gd name="connsiteX4" fmla="*/ 1134282 w 10661902"/>
              <a:gd name="connsiteY4" fmla="*/ 676765 h 1027875"/>
              <a:gd name="connsiteX5" fmla="*/ 510137 w 10661902"/>
              <a:gd name="connsiteY5" fmla="*/ 1027875 h 1027875"/>
              <a:gd name="connsiteX6" fmla="*/ 0 w 10661902"/>
              <a:gd name="connsiteY6" fmla="*/ 690307 h 1027875"/>
              <a:gd name="connsiteX7" fmla="*/ 1 w 10661902"/>
              <a:gd name="connsiteY7" fmla="*/ 0 h 1027875"/>
              <a:gd name="connsiteX0" fmla="*/ 1 w 10661902"/>
              <a:gd name="connsiteY0" fmla="*/ 0 h 1027875"/>
              <a:gd name="connsiteX1" fmla="*/ 10661902 w 10661902"/>
              <a:gd name="connsiteY1" fmla="*/ 5826 h 1027875"/>
              <a:gd name="connsiteX2" fmla="*/ 10661902 w 10661902"/>
              <a:gd name="connsiteY2" fmla="*/ 309317 h 1027875"/>
              <a:gd name="connsiteX3" fmla="*/ 10199575 w 10661902"/>
              <a:gd name="connsiteY3" fmla="*/ 684236 h 1027875"/>
              <a:gd name="connsiteX4" fmla="*/ 1134282 w 10661902"/>
              <a:gd name="connsiteY4" fmla="*/ 676765 h 1027875"/>
              <a:gd name="connsiteX5" fmla="*/ 560676 w 10661902"/>
              <a:gd name="connsiteY5" fmla="*/ 1027875 h 1027875"/>
              <a:gd name="connsiteX6" fmla="*/ 0 w 10661902"/>
              <a:gd name="connsiteY6" fmla="*/ 690307 h 1027875"/>
              <a:gd name="connsiteX7" fmla="*/ 1 w 10661902"/>
              <a:gd name="connsiteY7" fmla="*/ 0 h 1027875"/>
              <a:gd name="connsiteX0" fmla="*/ 1 w 10661902"/>
              <a:gd name="connsiteY0" fmla="*/ 0 h 1027875"/>
              <a:gd name="connsiteX1" fmla="*/ 10661902 w 10661902"/>
              <a:gd name="connsiteY1" fmla="*/ 5826 h 1027875"/>
              <a:gd name="connsiteX2" fmla="*/ 10661902 w 10661902"/>
              <a:gd name="connsiteY2" fmla="*/ 309317 h 1027875"/>
              <a:gd name="connsiteX3" fmla="*/ 10199575 w 10661902"/>
              <a:gd name="connsiteY3" fmla="*/ 684236 h 1027875"/>
              <a:gd name="connsiteX4" fmla="*/ 1137441 w 10661902"/>
              <a:gd name="connsiteY4" fmla="*/ 689465 h 1027875"/>
              <a:gd name="connsiteX5" fmla="*/ 560676 w 10661902"/>
              <a:gd name="connsiteY5" fmla="*/ 1027875 h 1027875"/>
              <a:gd name="connsiteX6" fmla="*/ 0 w 10661902"/>
              <a:gd name="connsiteY6" fmla="*/ 690307 h 1027875"/>
              <a:gd name="connsiteX7" fmla="*/ 1 w 10661902"/>
              <a:gd name="connsiteY7" fmla="*/ 0 h 1027875"/>
              <a:gd name="connsiteX0" fmla="*/ 1 w 10661902"/>
              <a:gd name="connsiteY0" fmla="*/ 0 h 1027875"/>
              <a:gd name="connsiteX1" fmla="*/ 10661902 w 10661902"/>
              <a:gd name="connsiteY1" fmla="*/ 5826 h 1027875"/>
              <a:gd name="connsiteX2" fmla="*/ 10661902 w 10661902"/>
              <a:gd name="connsiteY2" fmla="*/ 309317 h 1027875"/>
              <a:gd name="connsiteX3" fmla="*/ 10199575 w 10661902"/>
              <a:gd name="connsiteY3" fmla="*/ 684236 h 1027875"/>
              <a:gd name="connsiteX4" fmla="*/ 1143758 w 10661902"/>
              <a:gd name="connsiteY4" fmla="*/ 629140 h 1027875"/>
              <a:gd name="connsiteX5" fmla="*/ 560676 w 10661902"/>
              <a:gd name="connsiteY5" fmla="*/ 1027875 h 1027875"/>
              <a:gd name="connsiteX6" fmla="*/ 0 w 10661902"/>
              <a:gd name="connsiteY6" fmla="*/ 690307 h 1027875"/>
              <a:gd name="connsiteX7" fmla="*/ 1 w 10661902"/>
              <a:gd name="connsiteY7" fmla="*/ 0 h 1027875"/>
              <a:gd name="connsiteX0" fmla="*/ 1 w 10661902"/>
              <a:gd name="connsiteY0" fmla="*/ 0 h 1027875"/>
              <a:gd name="connsiteX1" fmla="*/ 10661902 w 10661902"/>
              <a:gd name="connsiteY1" fmla="*/ 5826 h 1027875"/>
              <a:gd name="connsiteX2" fmla="*/ 10661902 w 10661902"/>
              <a:gd name="connsiteY2" fmla="*/ 309317 h 1027875"/>
              <a:gd name="connsiteX3" fmla="*/ 10199575 w 10661902"/>
              <a:gd name="connsiteY3" fmla="*/ 684236 h 1027875"/>
              <a:gd name="connsiteX4" fmla="*/ 1140599 w 10661902"/>
              <a:gd name="connsiteY4" fmla="*/ 686290 h 1027875"/>
              <a:gd name="connsiteX5" fmla="*/ 560676 w 10661902"/>
              <a:gd name="connsiteY5" fmla="*/ 1027875 h 1027875"/>
              <a:gd name="connsiteX6" fmla="*/ 0 w 10661902"/>
              <a:gd name="connsiteY6" fmla="*/ 690307 h 1027875"/>
              <a:gd name="connsiteX7" fmla="*/ 1 w 10661902"/>
              <a:gd name="connsiteY7" fmla="*/ 0 h 1027875"/>
              <a:gd name="connsiteX0" fmla="*/ 1 w 10661902"/>
              <a:gd name="connsiteY0" fmla="*/ 0 h 1027875"/>
              <a:gd name="connsiteX1" fmla="*/ 10661902 w 10661902"/>
              <a:gd name="connsiteY1" fmla="*/ 5826 h 1027875"/>
              <a:gd name="connsiteX2" fmla="*/ 10661902 w 10661902"/>
              <a:gd name="connsiteY2" fmla="*/ 309317 h 1027875"/>
              <a:gd name="connsiteX3" fmla="*/ 10199575 w 10661902"/>
              <a:gd name="connsiteY3" fmla="*/ 684236 h 1027875"/>
              <a:gd name="connsiteX4" fmla="*/ 1140599 w 10661902"/>
              <a:gd name="connsiteY4" fmla="*/ 686290 h 1027875"/>
              <a:gd name="connsiteX5" fmla="*/ 560676 w 10661902"/>
              <a:gd name="connsiteY5" fmla="*/ 1027875 h 1027875"/>
              <a:gd name="connsiteX6" fmla="*/ 0 w 10661902"/>
              <a:gd name="connsiteY6" fmla="*/ 690307 h 1027875"/>
              <a:gd name="connsiteX7" fmla="*/ 1 w 10661902"/>
              <a:gd name="connsiteY7" fmla="*/ 0 h 1027875"/>
              <a:gd name="connsiteX0" fmla="*/ 1 w 10661902"/>
              <a:gd name="connsiteY0" fmla="*/ 0 h 1027875"/>
              <a:gd name="connsiteX1" fmla="*/ 10661902 w 10661902"/>
              <a:gd name="connsiteY1" fmla="*/ 5826 h 1027875"/>
              <a:gd name="connsiteX2" fmla="*/ 10661902 w 10661902"/>
              <a:gd name="connsiteY2" fmla="*/ 309317 h 1027875"/>
              <a:gd name="connsiteX3" fmla="*/ 10199575 w 10661902"/>
              <a:gd name="connsiteY3" fmla="*/ 684236 h 1027875"/>
              <a:gd name="connsiteX4" fmla="*/ 1140599 w 10661902"/>
              <a:gd name="connsiteY4" fmla="*/ 686290 h 1027875"/>
              <a:gd name="connsiteX5" fmla="*/ 560676 w 10661902"/>
              <a:gd name="connsiteY5" fmla="*/ 1027875 h 1027875"/>
              <a:gd name="connsiteX6" fmla="*/ 0 w 10661902"/>
              <a:gd name="connsiteY6" fmla="*/ 690307 h 1027875"/>
              <a:gd name="connsiteX7" fmla="*/ 1 w 10661902"/>
              <a:gd name="connsiteY7" fmla="*/ 0 h 1027875"/>
              <a:gd name="connsiteX0" fmla="*/ 1 w 10661902"/>
              <a:gd name="connsiteY0" fmla="*/ 0 h 1027875"/>
              <a:gd name="connsiteX1" fmla="*/ 10661902 w 10661902"/>
              <a:gd name="connsiteY1" fmla="*/ 5826 h 1027875"/>
              <a:gd name="connsiteX2" fmla="*/ 10661902 w 10661902"/>
              <a:gd name="connsiteY2" fmla="*/ 309317 h 1027875"/>
              <a:gd name="connsiteX3" fmla="*/ 10199575 w 10661902"/>
              <a:gd name="connsiteY3" fmla="*/ 684236 h 1027875"/>
              <a:gd name="connsiteX4" fmla="*/ 1140599 w 10661902"/>
              <a:gd name="connsiteY4" fmla="*/ 686290 h 1027875"/>
              <a:gd name="connsiteX5" fmla="*/ 560676 w 10661902"/>
              <a:gd name="connsiteY5" fmla="*/ 1027875 h 1027875"/>
              <a:gd name="connsiteX6" fmla="*/ 0 w 10661902"/>
              <a:gd name="connsiteY6" fmla="*/ 690307 h 1027875"/>
              <a:gd name="connsiteX7" fmla="*/ 1 w 10661902"/>
              <a:gd name="connsiteY7" fmla="*/ 0 h 1027875"/>
              <a:gd name="connsiteX0" fmla="*/ 1 w 10661902"/>
              <a:gd name="connsiteY0" fmla="*/ 0 h 1027875"/>
              <a:gd name="connsiteX1" fmla="*/ 10661902 w 10661902"/>
              <a:gd name="connsiteY1" fmla="*/ 5826 h 1027875"/>
              <a:gd name="connsiteX2" fmla="*/ 10661902 w 10661902"/>
              <a:gd name="connsiteY2" fmla="*/ 309317 h 1027875"/>
              <a:gd name="connsiteX3" fmla="*/ 10199575 w 10661902"/>
              <a:gd name="connsiteY3" fmla="*/ 684236 h 1027875"/>
              <a:gd name="connsiteX4" fmla="*/ 1140599 w 10661902"/>
              <a:gd name="connsiteY4" fmla="*/ 686290 h 1027875"/>
              <a:gd name="connsiteX5" fmla="*/ 560676 w 10661902"/>
              <a:gd name="connsiteY5" fmla="*/ 1027875 h 1027875"/>
              <a:gd name="connsiteX6" fmla="*/ 0 w 10661902"/>
              <a:gd name="connsiteY6" fmla="*/ 690307 h 1027875"/>
              <a:gd name="connsiteX7" fmla="*/ 1 w 10661902"/>
              <a:gd name="connsiteY7" fmla="*/ 0 h 1027875"/>
              <a:gd name="connsiteX0" fmla="*/ 0 w 10661901"/>
              <a:gd name="connsiteY0" fmla="*/ 0 h 1027875"/>
              <a:gd name="connsiteX1" fmla="*/ 10661901 w 10661901"/>
              <a:gd name="connsiteY1" fmla="*/ 5826 h 1027875"/>
              <a:gd name="connsiteX2" fmla="*/ 10661901 w 10661901"/>
              <a:gd name="connsiteY2" fmla="*/ 309317 h 1027875"/>
              <a:gd name="connsiteX3" fmla="*/ 10199574 w 10661901"/>
              <a:gd name="connsiteY3" fmla="*/ 684236 h 1027875"/>
              <a:gd name="connsiteX4" fmla="*/ 1140598 w 10661901"/>
              <a:gd name="connsiteY4" fmla="*/ 686290 h 1027875"/>
              <a:gd name="connsiteX5" fmla="*/ 560675 w 10661901"/>
              <a:gd name="connsiteY5" fmla="*/ 1027875 h 1027875"/>
              <a:gd name="connsiteX6" fmla="*/ 3158 w 10661901"/>
              <a:gd name="connsiteY6" fmla="*/ 674432 h 1027875"/>
              <a:gd name="connsiteX7" fmla="*/ 0 w 10661901"/>
              <a:gd name="connsiteY7" fmla="*/ 0 h 1027875"/>
              <a:gd name="connsiteX0" fmla="*/ 0 w 10661901"/>
              <a:gd name="connsiteY0" fmla="*/ 0 h 1027875"/>
              <a:gd name="connsiteX1" fmla="*/ 10661901 w 10661901"/>
              <a:gd name="connsiteY1" fmla="*/ 5826 h 1027875"/>
              <a:gd name="connsiteX2" fmla="*/ 10661901 w 10661901"/>
              <a:gd name="connsiteY2" fmla="*/ 309317 h 1027875"/>
              <a:gd name="connsiteX3" fmla="*/ 10199574 w 10661901"/>
              <a:gd name="connsiteY3" fmla="*/ 684236 h 1027875"/>
              <a:gd name="connsiteX4" fmla="*/ 1140598 w 10661901"/>
              <a:gd name="connsiteY4" fmla="*/ 686290 h 1027875"/>
              <a:gd name="connsiteX5" fmla="*/ 560675 w 10661901"/>
              <a:gd name="connsiteY5" fmla="*/ 1027875 h 1027875"/>
              <a:gd name="connsiteX6" fmla="*/ 3158 w 10661901"/>
              <a:gd name="connsiteY6" fmla="*/ 683957 h 1027875"/>
              <a:gd name="connsiteX7" fmla="*/ 0 w 10661901"/>
              <a:gd name="connsiteY7" fmla="*/ 0 h 1027875"/>
              <a:gd name="connsiteX0" fmla="*/ 0 w 10710088"/>
              <a:gd name="connsiteY0" fmla="*/ 0 h 1027875"/>
              <a:gd name="connsiteX1" fmla="*/ 10661901 w 10710088"/>
              <a:gd name="connsiteY1" fmla="*/ 5826 h 1027875"/>
              <a:gd name="connsiteX2" fmla="*/ 10661901 w 10710088"/>
              <a:gd name="connsiteY2" fmla="*/ 309317 h 1027875"/>
              <a:gd name="connsiteX3" fmla="*/ 10668871 w 10710088"/>
              <a:gd name="connsiteY3" fmla="*/ 684236 h 1027875"/>
              <a:gd name="connsiteX4" fmla="*/ 1140598 w 10710088"/>
              <a:gd name="connsiteY4" fmla="*/ 686290 h 1027875"/>
              <a:gd name="connsiteX5" fmla="*/ 560675 w 10710088"/>
              <a:gd name="connsiteY5" fmla="*/ 1027875 h 1027875"/>
              <a:gd name="connsiteX6" fmla="*/ 3158 w 10710088"/>
              <a:gd name="connsiteY6" fmla="*/ 683957 h 1027875"/>
              <a:gd name="connsiteX7" fmla="*/ 0 w 10710088"/>
              <a:gd name="connsiteY7" fmla="*/ 0 h 1027875"/>
              <a:gd name="connsiteX0" fmla="*/ 0 w 10668871"/>
              <a:gd name="connsiteY0" fmla="*/ 0 h 1027875"/>
              <a:gd name="connsiteX1" fmla="*/ 10661901 w 10668871"/>
              <a:gd name="connsiteY1" fmla="*/ 5826 h 1027875"/>
              <a:gd name="connsiteX2" fmla="*/ 10668871 w 10668871"/>
              <a:gd name="connsiteY2" fmla="*/ 684236 h 1027875"/>
              <a:gd name="connsiteX3" fmla="*/ 1140598 w 10668871"/>
              <a:gd name="connsiteY3" fmla="*/ 686290 h 1027875"/>
              <a:gd name="connsiteX4" fmla="*/ 560675 w 10668871"/>
              <a:gd name="connsiteY4" fmla="*/ 1027875 h 1027875"/>
              <a:gd name="connsiteX5" fmla="*/ 3158 w 10668871"/>
              <a:gd name="connsiteY5" fmla="*/ 683957 h 1027875"/>
              <a:gd name="connsiteX6" fmla="*/ 0 w 10668871"/>
              <a:gd name="connsiteY6" fmla="*/ 0 h 1027875"/>
              <a:gd name="connsiteX0" fmla="*/ 0 w 10662015"/>
              <a:gd name="connsiteY0" fmla="*/ 0 h 1027875"/>
              <a:gd name="connsiteX1" fmla="*/ 10661901 w 10662015"/>
              <a:gd name="connsiteY1" fmla="*/ 5826 h 1027875"/>
              <a:gd name="connsiteX2" fmla="*/ 10632772 w 10662015"/>
              <a:gd name="connsiteY2" fmla="*/ 684236 h 1027875"/>
              <a:gd name="connsiteX3" fmla="*/ 1140598 w 10662015"/>
              <a:gd name="connsiteY3" fmla="*/ 686290 h 1027875"/>
              <a:gd name="connsiteX4" fmla="*/ 560675 w 10662015"/>
              <a:gd name="connsiteY4" fmla="*/ 1027875 h 1027875"/>
              <a:gd name="connsiteX5" fmla="*/ 3158 w 10662015"/>
              <a:gd name="connsiteY5" fmla="*/ 683957 h 1027875"/>
              <a:gd name="connsiteX6" fmla="*/ 0 w 10662015"/>
              <a:gd name="connsiteY6" fmla="*/ 0 h 1027875"/>
              <a:gd name="connsiteX0" fmla="*/ 0 w 10632772"/>
              <a:gd name="connsiteY0" fmla="*/ 0 h 1027875"/>
              <a:gd name="connsiteX1" fmla="*/ 10616776 w 10632772"/>
              <a:gd name="connsiteY1" fmla="*/ 559150 h 1027875"/>
              <a:gd name="connsiteX2" fmla="*/ 10632772 w 10632772"/>
              <a:gd name="connsiteY2" fmla="*/ 684236 h 1027875"/>
              <a:gd name="connsiteX3" fmla="*/ 1140598 w 10632772"/>
              <a:gd name="connsiteY3" fmla="*/ 686290 h 1027875"/>
              <a:gd name="connsiteX4" fmla="*/ 560675 w 10632772"/>
              <a:gd name="connsiteY4" fmla="*/ 1027875 h 1027875"/>
              <a:gd name="connsiteX5" fmla="*/ 3158 w 10632772"/>
              <a:gd name="connsiteY5" fmla="*/ 683957 h 1027875"/>
              <a:gd name="connsiteX6" fmla="*/ 0 w 10632772"/>
              <a:gd name="connsiteY6" fmla="*/ 0 h 1027875"/>
              <a:gd name="connsiteX0" fmla="*/ 5867 w 10629614"/>
              <a:gd name="connsiteY0" fmla="*/ 12316 h 468725"/>
              <a:gd name="connsiteX1" fmla="*/ 10613618 w 10629614"/>
              <a:gd name="connsiteY1" fmla="*/ 0 h 468725"/>
              <a:gd name="connsiteX2" fmla="*/ 10629614 w 10629614"/>
              <a:gd name="connsiteY2" fmla="*/ 125086 h 468725"/>
              <a:gd name="connsiteX3" fmla="*/ 1137440 w 10629614"/>
              <a:gd name="connsiteY3" fmla="*/ 127140 h 468725"/>
              <a:gd name="connsiteX4" fmla="*/ 557517 w 10629614"/>
              <a:gd name="connsiteY4" fmla="*/ 468725 h 468725"/>
              <a:gd name="connsiteX5" fmla="*/ 0 w 10629614"/>
              <a:gd name="connsiteY5" fmla="*/ 124807 h 468725"/>
              <a:gd name="connsiteX6" fmla="*/ 5867 w 10629614"/>
              <a:gd name="connsiteY6" fmla="*/ 12316 h 468725"/>
              <a:gd name="connsiteX0" fmla="*/ 0 w 10636382"/>
              <a:gd name="connsiteY0" fmla="*/ 12316 h 468725"/>
              <a:gd name="connsiteX1" fmla="*/ 10620386 w 10636382"/>
              <a:gd name="connsiteY1" fmla="*/ 0 h 468725"/>
              <a:gd name="connsiteX2" fmla="*/ 10636382 w 10636382"/>
              <a:gd name="connsiteY2" fmla="*/ 125086 h 468725"/>
              <a:gd name="connsiteX3" fmla="*/ 1144208 w 10636382"/>
              <a:gd name="connsiteY3" fmla="*/ 127140 h 468725"/>
              <a:gd name="connsiteX4" fmla="*/ 564285 w 10636382"/>
              <a:gd name="connsiteY4" fmla="*/ 468725 h 468725"/>
              <a:gd name="connsiteX5" fmla="*/ 6768 w 10636382"/>
              <a:gd name="connsiteY5" fmla="*/ 124807 h 468725"/>
              <a:gd name="connsiteX6" fmla="*/ 0 w 10636382"/>
              <a:gd name="connsiteY6" fmla="*/ 12316 h 468725"/>
              <a:gd name="connsiteX0" fmla="*/ 239608 w 10629614"/>
              <a:gd name="connsiteY0" fmla="*/ 21841 h 468725"/>
              <a:gd name="connsiteX1" fmla="*/ 10613618 w 10629614"/>
              <a:gd name="connsiteY1" fmla="*/ 0 h 468725"/>
              <a:gd name="connsiteX2" fmla="*/ 10629614 w 10629614"/>
              <a:gd name="connsiteY2" fmla="*/ 125086 h 468725"/>
              <a:gd name="connsiteX3" fmla="*/ 1137440 w 10629614"/>
              <a:gd name="connsiteY3" fmla="*/ 127140 h 468725"/>
              <a:gd name="connsiteX4" fmla="*/ 557517 w 10629614"/>
              <a:gd name="connsiteY4" fmla="*/ 468725 h 468725"/>
              <a:gd name="connsiteX5" fmla="*/ 0 w 10629614"/>
              <a:gd name="connsiteY5" fmla="*/ 124807 h 468725"/>
              <a:gd name="connsiteX6" fmla="*/ 239608 w 10629614"/>
              <a:gd name="connsiteY6" fmla="*/ 21841 h 468725"/>
              <a:gd name="connsiteX0" fmla="*/ 239608 w 10629614"/>
              <a:gd name="connsiteY0" fmla="*/ 21841 h 468725"/>
              <a:gd name="connsiteX1" fmla="*/ 10613618 w 10629614"/>
              <a:gd name="connsiteY1" fmla="*/ 0 h 468725"/>
              <a:gd name="connsiteX2" fmla="*/ 10629614 w 10629614"/>
              <a:gd name="connsiteY2" fmla="*/ 125086 h 468725"/>
              <a:gd name="connsiteX3" fmla="*/ 1137440 w 10629614"/>
              <a:gd name="connsiteY3" fmla="*/ 127140 h 468725"/>
              <a:gd name="connsiteX4" fmla="*/ 557517 w 10629614"/>
              <a:gd name="connsiteY4" fmla="*/ 468725 h 468725"/>
              <a:gd name="connsiteX5" fmla="*/ 0 w 10629614"/>
              <a:gd name="connsiteY5" fmla="*/ 124807 h 468725"/>
              <a:gd name="connsiteX6" fmla="*/ 239608 w 10629614"/>
              <a:gd name="connsiteY6" fmla="*/ 21841 h 468725"/>
              <a:gd name="connsiteX0" fmla="*/ 0 w 10630065"/>
              <a:gd name="connsiteY0" fmla="*/ 2791 h 468725"/>
              <a:gd name="connsiteX1" fmla="*/ 10614069 w 10630065"/>
              <a:gd name="connsiteY1" fmla="*/ 0 h 468725"/>
              <a:gd name="connsiteX2" fmla="*/ 10630065 w 10630065"/>
              <a:gd name="connsiteY2" fmla="*/ 125086 h 468725"/>
              <a:gd name="connsiteX3" fmla="*/ 1137891 w 10630065"/>
              <a:gd name="connsiteY3" fmla="*/ 127140 h 468725"/>
              <a:gd name="connsiteX4" fmla="*/ 557968 w 10630065"/>
              <a:gd name="connsiteY4" fmla="*/ 468725 h 468725"/>
              <a:gd name="connsiteX5" fmla="*/ 451 w 10630065"/>
              <a:gd name="connsiteY5" fmla="*/ 124807 h 468725"/>
              <a:gd name="connsiteX6" fmla="*/ 0 w 10630065"/>
              <a:gd name="connsiteY6" fmla="*/ 2791 h 468725"/>
              <a:gd name="connsiteX0" fmla="*/ 0 w 10630065"/>
              <a:gd name="connsiteY0" fmla="*/ 2791 h 468725"/>
              <a:gd name="connsiteX1" fmla="*/ 10614069 w 10630065"/>
              <a:gd name="connsiteY1" fmla="*/ 0 h 468725"/>
              <a:gd name="connsiteX2" fmla="*/ 10630065 w 10630065"/>
              <a:gd name="connsiteY2" fmla="*/ 125086 h 468725"/>
              <a:gd name="connsiteX3" fmla="*/ 1137891 w 10630065"/>
              <a:gd name="connsiteY3" fmla="*/ 127140 h 468725"/>
              <a:gd name="connsiteX4" fmla="*/ 557968 w 10630065"/>
              <a:gd name="connsiteY4" fmla="*/ 468725 h 468725"/>
              <a:gd name="connsiteX5" fmla="*/ 451 w 10630065"/>
              <a:gd name="connsiteY5" fmla="*/ 124807 h 468725"/>
              <a:gd name="connsiteX6" fmla="*/ 0 w 10630065"/>
              <a:gd name="connsiteY6" fmla="*/ 2791 h 468725"/>
              <a:gd name="connsiteX0" fmla="*/ 0 w 10630556"/>
              <a:gd name="connsiteY0" fmla="*/ 2791 h 468725"/>
              <a:gd name="connsiteX1" fmla="*/ 10629862 w 10630556"/>
              <a:gd name="connsiteY1" fmla="*/ 0 h 468725"/>
              <a:gd name="connsiteX2" fmla="*/ 10630065 w 10630556"/>
              <a:gd name="connsiteY2" fmla="*/ 125086 h 468725"/>
              <a:gd name="connsiteX3" fmla="*/ 1137891 w 10630556"/>
              <a:gd name="connsiteY3" fmla="*/ 127140 h 468725"/>
              <a:gd name="connsiteX4" fmla="*/ 557968 w 10630556"/>
              <a:gd name="connsiteY4" fmla="*/ 468725 h 468725"/>
              <a:gd name="connsiteX5" fmla="*/ 451 w 10630556"/>
              <a:gd name="connsiteY5" fmla="*/ 124807 h 468725"/>
              <a:gd name="connsiteX6" fmla="*/ 0 w 10630556"/>
              <a:gd name="connsiteY6" fmla="*/ 2791 h 468725"/>
              <a:gd name="connsiteX0" fmla="*/ 0 w 10630556"/>
              <a:gd name="connsiteY0" fmla="*/ 2791 h 468725"/>
              <a:gd name="connsiteX1" fmla="*/ 10629862 w 10630556"/>
              <a:gd name="connsiteY1" fmla="*/ 0 h 468725"/>
              <a:gd name="connsiteX2" fmla="*/ 10630065 w 10630556"/>
              <a:gd name="connsiteY2" fmla="*/ 125086 h 468725"/>
              <a:gd name="connsiteX3" fmla="*/ 1137891 w 10630556"/>
              <a:gd name="connsiteY3" fmla="*/ 127140 h 468725"/>
              <a:gd name="connsiteX4" fmla="*/ 557968 w 10630556"/>
              <a:gd name="connsiteY4" fmla="*/ 468725 h 468725"/>
              <a:gd name="connsiteX5" fmla="*/ 75946 w 10630556"/>
              <a:gd name="connsiteY5" fmla="*/ 125867 h 468725"/>
              <a:gd name="connsiteX6" fmla="*/ 451 w 10630556"/>
              <a:gd name="connsiteY6" fmla="*/ 124807 h 468725"/>
              <a:gd name="connsiteX7" fmla="*/ 0 w 10630556"/>
              <a:gd name="connsiteY7" fmla="*/ 2791 h 468725"/>
              <a:gd name="connsiteX0" fmla="*/ 0 w 10630556"/>
              <a:gd name="connsiteY0" fmla="*/ 2791 h 468725"/>
              <a:gd name="connsiteX1" fmla="*/ 10629862 w 10630556"/>
              <a:gd name="connsiteY1" fmla="*/ 0 h 468725"/>
              <a:gd name="connsiteX2" fmla="*/ 10630065 w 10630556"/>
              <a:gd name="connsiteY2" fmla="*/ 125086 h 468725"/>
              <a:gd name="connsiteX3" fmla="*/ 1137891 w 10630556"/>
              <a:gd name="connsiteY3" fmla="*/ 127140 h 468725"/>
              <a:gd name="connsiteX4" fmla="*/ 557968 w 10630556"/>
              <a:gd name="connsiteY4" fmla="*/ 468725 h 468725"/>
              <a:gd name="connsiteX5" fmla="*/ 75946 w 10630556"/>
              <a:gd name="connsiteY5" fmla="*/ 125867 h 468725"/>
              <a:gd name="connsiteX6" fmla="*/ 451 w 10630556"/>
              <a:gd name="connsiteY6" fmla="*/ 124807 h 468725"/>
              <a:gd name="connsiteX7" fmla="*/ 0 w 10630556"/>
              <a:gd name="connsiteY7" fmla="*/ 2791 h 468725"/>
              <a:gd name="connsiteX0" fmla="*/ 0 w 10630556"/>
              <a:gd name="connsiteY0" fmla="*/ 2791 h 468725"/>
              <a:gd name="connsiteX1" fmla="*/ 10629862 w 10630556"/>
              <a:gd name="connsiteY1" fmla="*/ 0 h 468725"/>
              <a:gd name="connsiteX2" fmla="*/ 10630065 w 10630556"/>
              <a:gd name="connsiteY2" fmla="*/ 125086 h 468725"/>
              <a:gd name="connsiteX3" fmla="*/ 1137891 w 10630556"/>
              <a:gd name="connsiteY3" fmla="*/ 127140 h 468725"/>
              <a:gd name="connsiteX4" fmla="*/ 557968 w 10630556"/>
              <a:gd name="connsiteY4" fmla="*/ 468725 h 468725"/>
              <a:gd name="connsiteX5" fmla="*/ 75946 w 10630556"/>
              <a:gd name="connsiteY5" fmla="*/ 125867 h 468725"/>
              <a:gd name="connsiteX6" fmla="*/ 451 w 10630556"/>
              <a:gd name="connsiteY6" fmla="*/ 124807 h 468725"/>
              <a:gd name="connsiteX7" fmla="*/ 0 w 10630556"/>
              <a:gd name="connsiteY7" fmla="*/ 2791 h 468725"/>
              <a:gd name="connsiteX0" fmla="*/ 782750 w 11413306"/>
              <a:gd name="connsiteY0" fmla="*/ 2791 h 468725"/>
              <a:gd name="connsiteX1" fmla="*/ 11412612 w 11413306"/>
              <a:gd name="connsiteY1" fmla="*/ 0 h 468725"/>
              <a:gd name="connsiteX2" fmla="*/ 11412815 w 11413306"/>
              <a:gd name="connsiteY2" fmla="*/ 125086 h 468725"/>
              <a:gd name="connsiteX3" fmla="*/ 1920641 w 11413306"/>
              <a:gd name="connsiteY3" fmla="*/ 127140 h 468725"/>
              <a:gd name="connsiteX4" fmla="*/ 1340718 w 11413306"/>
              <a:gd name="connsiteY4" fmla="*/ 468725 h 468725"/>
              <a:gd name="connsiteX5" fmla="*/ 858696 w 11413306"/>
              <a:gd name="connsiteY5" fmla="*/ 125867 h 468725"/>
              <a:gd name="connsiteX6" fmla="*/ 782750 w 11413306"/>
              <a:gd name="connsiteY6" fmla="*/ 2791 h 468725"/>
              <a:gd name="connsiteX0" fmla="*/ 802813 w 11357561"/>
              <a:gd name="connsiteY0" fmla="*/ 2791 h 468725"/>
              <a:gd name="connsiteX1" fmla="*/ 11356867 w 11357561"/>
              <a:gd name="connsiteY1" fmla="*/ 0 h 468725"/>
              <a:gd name="connsiteX2" fmla="*/ 11357070 w 11357561"/>
              <a:gd name="connsiteY2" fmla="*/ 125086 h 468725"/>
              <a:gd name="connsiteX3" fmla="*/ 1864896 w 11357561"/>
              <a:gd name="connsiteY3" fmla="*/ 127140 h 468725"/>
              <a:gd name="connsiteX4" fmla="*/ 1284973 w 11357561"/>
              <a:gd name="connsiteY4" fmla="*/ 468725 h 468725"/>
              <a:gd name="connsiteX5" fmla="*/ 802951 w 11357561"/>
              <a:gd name="connsiteY5" fmla="*/ 125867 h 468725"/>
              <a:gd name="connsiteX6" fmla="*/ 802813 w 11357561"/>
              <a:gd name="connsiteY6" fmla="*/ 2791 h 468725"/>
              <a:gd name="connsiteX0" fmla="*/ 341552 w 10896300"/>
              <a:gd name="connsiteY0" fmla="*/ 2791 h 468725"/>
              <a:gd name="connsiteX1" fmla="*/ 10895606 w 10896300"/>
              <a:gd name="connsiteY1" fmla="*/ 0 h 468725"/>
              <a:gd name="connsiteX2" fmla="*/ 10895809 w 10896300"/>
              <a:gd name="connsiteY2" fmla="*/ 125086 h 468725"/>
              <a:gd name="connsiteX3" fmla="*/ 1403635 w 10896300"/>
              <a:gd name="connsiteY3" fmla="*/ 127140 h 468725"/>
              <a:gd name="connsiteX4" fmla="*/ 823712 w 10896300"/>
              <a:gd name="connsiteY4" fmla="*/ 468725 h 468725"/>
              <a:gd name="connsiteX5" fmla="*/ 341690 w 10896300"/>
              <a:gd name="connsiteY5" fmla="*/ 125867 h 468725"/>
              <a:gd name="connsiteX6" fmla="*/ 341552 w 10896300"/>
              <a:gd name="connsiteY6" fmla="*/ 2791 h 468725"/>
              <a:gd name="connsiteX0" fmla="*/ 41143 w 10595891"/>
              <a:gd name="connsiteY0" fmla="*/ 2791 h 468725"/>
              <a:gd name="connsiteX1" fmla="*/ 10595197 w 10595891"/>
              <a:gd name="connsiteY1" fmla="*/ 0 h 468725"/>
              <a:gd name="connsiteX2" fmla="*/ 10595400 w 10595891"/>
              <a:gd name="connsiteY2" fmla="*/ 125086 h 468725"/>
              <a:gd name="connsiteX3" fmla="*/ 1103226 w 10595891"/>
              <a:gd name="connsiteY3" fmla="*/ 127140 h 468725"/>
              <a:gd name="connsiteX4" fmla="*/ 523303 w 10595891"/>
              <a:gd name="connsiteY4" fmla="*/ 468725 h 468725"/>
              <a:gd name="connsiteX5" fmla="*/ 41281 w 10595891"/>
              <a:gd name="connsiteY5" fmla="*/ 125867 h 468725"/>
              <a:gd name="connsiteX6" fmla="*/ 41143 w 10595891"/>
              <a:gd name="connsiteY6" fmla="*/ 2791 h 468725"/>
              <a:gd name="connsiteX0" fmla="*/ 433 w 10555181"/>
              <a:gd name="connsiteY0" fmla="*/ 2791 h 468725"/>
              <a:gd name="connsiteX1" fmla="*/ 10554487 w 10555181"/>
              <a:gd name="connsiteY1" fmla="*/ 0 h 468725"/>
              <a:gd name="connsiteX2" fmla="*/ 10554690 w 10555181"/>
              <a:gd name="connsiteY2" fmla="*/ 125086 h 468725"/>
              <a:gd name="connsiteX3" fmla="*/ 1062516 w 10555181"/>
              <a:gd name="connsiteY3" fmla="*/ 127140 h 468725"/>
              <a:gd name="connsiteX4" fmla="*/ 482593 w 10555181"/>
              <a:gd name="connsiteY4" fmla="*/ 468725 h 468725"/>
              <a:gd name="connsiteX5" fmla="*/ 571 w 10555181"/>
              <a:gd name="connsiteY5" fmla="*/ 125867 h 468725"/>
              <a:gd name="connsiteX6" fmla="*/ 433 w 10555181"/>
              <a:gd name="connsiteY6" fmla="*/ 2791 h 468725"/>
              <a:gd name="connsiteX0" fmla="*/ 433 w 10555181"/>
              <a:gd name="connsiteY0" fmla="*/ 2791 h 468725"/>
              <a:gd name="connsiteX1" fmla="*/ 10554487 w 10555181"/>
              <a:gd name="connsiteY1" fmla="*/ 0 h 468725"/>
              <a:gd name="connsiteX2" fmla="*/ 10554690 w 10555181"/>
              <a:gd name="connsiteY2" fmla="*/ 125086 h 468725"/>
              <a:gd name="connsiteX3" fmla="*/ 1062516 w 10555181"/>
              <a:gd name="connsiteY3" fmla="*/ 127140 h 468725"/>
              <a:gd name="connsiteX4" fmla="*/ 482593 w 10555181"/>
              <a:gd name="connsiteY4" fmla="*/ 468725 h 468725"/>
              <a:gd name="connsiteX5" fmla="*/ 571 w 10555181"/>
              <a:gd name="connsiteY5" fmla="*/ 125867 h 468725"/>
              <a:gd name="connsiteX6" fmla="*/ 433 w 10555181"/>
              <a:gd name="connsiteY6" fmla="*/ 2791 h 468725"/>
              <a:gd name="connsiteX0" fmla="*/ 433 w 10555181"/>
              <a:gd name="connsiteY0" fmla="*/ 2791 h 468725"/>
              <a:gd name="connsiteX1" fmla="*/ 10554487 w 10555181"/>
              <a:gd name="connsiteY1" fmla="*/ 0 h 468725"/>
              <a:gd name="connsiteX2" fmla="*/ 10554690 w 10555181"/>
              <a:gd name="connsiteY2" fmla="*/ 125086 h 468725"/>
              <a:gd name="connsiteX3" fmla="*/ 1062516 w 10555181"/>
              <a:gd name="connsiteY3" fmla="*/ 127140 h 468725"/>
              <a:gd name="connsiteX4" fmla="*/ 482593 w 10555181"/>
              <a:gd name="connsiteY4" fmla="*/ 468725 h 468725"/>
              <a:gd name="connsiteX5" fmla="*/ 571 w 10555181"/>
              <a:gd name="connsiteY5" fmla="*/ 125867 h 468725"/>
              <a:gd name="connsiteX6" fmla="*/ 433 w 10555181"/>
              <a:gd name="connsiteY6" fmla="*/ 2791 h 468725"/>
              <a:gd name="connsiteX0" fmla="*/ 433 w 10555181"/>
              <a:gd name="connsiteY0" fmla="*/ 2791 h 468725"/>
              <a:gd name="connsiteX1" fmla="*/ 10554487 w 10555181"/>
              <a:gd name="connsiteY1" fmla="*/ 0 h 468725"/>
              <a:gd name="connsiteX2" fmla="*/ 10554690 w 10555181"/>
              <a:gd name="connsiteY2" fmla="*/ 125086 h 468725"/>
              <a:gd name="connsiteX3" fmla="*/ 1062516 w 10555181"/>
              <a:gd name="connsiteY3" fmla="*/ 127140 h 468725"/>
              <a:gd name="connsiteX4" fmla="*/ 482593 w 10555181"/>
              <a:gd name="connsiteY4" fmla="*/ 468725 h 468725"/>
              <a:gd name="connsiteX5" fmla="*/ 571 w 10555181"/>
              <a:gd name="connsiteY5" fmla="*/ 125867 h 468725"/>
              <a:gd name="connsiteX6" fmla="*/ 433 w 10555181"/>
              <a:gd name="connsiteY6" fmla="*/ 2791 h 468725"/>
              <a:gd name="connsiteX0" fmla="*/ 433 w 10555181"/>
              <a:gd name="connsiteY0" fmla="*/ 2791 h 468725"/>
              <a:gd name="connsiteX1" fmla="*/ 10554487 w 10555181"/>
              <a:gd name="connsiteY1" fmla="*/ 0 h 468725"/>
              <a:gd name="connsiteX2" fmla="*/ 10554690 w 10555181"/>
              <a:gd name="connsiteY2" fmla="*/ 125086 h 468725"/>
              <a:gd name="connsiteX3" fmla="*/ 1062516 w 10555181"/>
              <a:gd name="connsiteY3" fmla="*/ 127140 h 468725"/>
              <a:gd name="connsiteX4" fmla="*/ 482593 w 10555181"/>
              <a:gd name="connsiteY4" fmla="*/ 468725 h 468725"/>
              <a:gd name="connsiteX5" fmla="*/ 571 w 10555181"/>
              <a:gd name="connsiteY5" fmla="*/ 125867 h 468725"/>
              <a:gd name="connsiteX6" fmla="*/ 433 w 10555181"/>
              <a:gd name="connsiteY6" fmla="*/ 2791 h 468725"/>
              <a:gd name="connsiteX0" fmla="*/ 433 w 10555181"/>
              <a:gd name="connsiteY0" fmla="*/ 2791 h 468725"/>
              <a:gd name="connsiteX1" fmla="*/ 10554487 w 10555181"/>
              <a:gd name="connsiteY1" fmla="*/ 0 h 468725"/>
              <a:gd name="connsiteX2" fmla="*/ 10554690 w 10555181"/>
              <a:gd name="connsiteY2" fmla="*/ 125086 h 468725"/>
              <a:gd name="connsiteX3" fmla="*/ 1062516 w 10555181"/>
              <a:gd name="connsiteY3" fmla="*/ 127140 h 468725"/>
              <a:gd name="connsiteX4" fmla="*/ 482593 w 10555181"/>
              <a:gd name="connsiteY4" fmla="*/ 468725 h 468725"/>
              <a:gd name="connsiteX5" fmla="*/ 571 w 10555181"/>
              <a:gd name="connsiteY5" fmla="*/ 125867 h 468725"/>
              <a:gd name="connsiteX6" fmla="*/ 433 w 10555181"/>
              <a:gd name="connsiteY6" fmla="*/ 2791 h 468725"/>
              <a:gd name="connsiteX0" fmla="*/ 433 w 10555181"/>
              <a:gd name="connsiteY0" fmla="*/ 2791 h 468725"/>
              <a:gd name="connsiteX1" fmla="*/ 10554487 w 10555181"/>
              <a:gd name="connsiteY1" fmla="*/ 0 h 468725"/>
              <a:gd name="connsiteX2" fmla="*/ 10554690 w 10555181"/>
              <a:gd name="connsiteY2" fmla="*/ 125086 h 468725"/>
              <a:gd name="connsiteX3" fmla="*/ 1062516 w 10555181"/>
              <a:gd name="connsiteY3" fmla="*/ 127140 h 468725"/>
              <a:gd name="connsiteX4" fmla="*/ 482593 w 10555181"/>
              <a:gd name="connsiteY4" fmla="*/ 468725 h 468725"/>
              <a:gd name="connsiteX5" fmla="*/ 571 w 10555181"/>
              <a:gd name="connsiteY5" fmla="*/ 125867 h 468725"/>
              <a:gd name="connsiteX6" fmla="*/ 433 w 10555181"/>
              <a:gd name="connsiteY6" fmla="*/ 2791 h 468725"/>
              <a:gd name="connsiteX0" fmla="*/ 433 w 10555181"/>
              <a:gd name="connsiteY0" fmla="*/ 2791 h 468725"/>
              <a:gd name="connsiteX1" fmla="*/ 10554487 w 10555181"/>
              <a:gd name="connsiteY1" fmla="*/ 0 h 468725"/>
              <a:gd name="connsiteX2" fmla="*/ 10554690 w 10555181"/>
              <a:gd name="connsiteY2" fmla="*/ 125086 h 468725"/>
              <a:gd name="connsiteX3" fmla="*/ 1062516 w 10555181"/>
              <a:gd name="connsiteY3" fmla="*/ 127140 h 468725"/>
              <a:gd name="connsiteX4" fmla="*/ 482593 w 10555181"/>
              <a:gd name="connsiteY4" fmla="*/ 468725 h 468725"/>
              <a:gd name="connsiteX5" fmla="*/ 571 w 10555181"/>
              <a:gd name="connsiteY5" fmla="*/ 139671 h 468725"/>
              <a:gd name="connsiteX6" fmla="*/ 433 w 10555181"/>
              <a:gd name="connsiteY6" fmla="*/ 2791 h 468725"/>
              <a:gd name="connsiteX0" fmla="*/ 433 w 10555181"/>
              <a:gd name="connsiteY0" fmla="*/ 2791 h 468725"/>
              <a:gd name="connsiteX1" fmla="*/ 10554487 w 10555181"/>
              <a:gd name="connsiteY1" fmla="*/ 0 h 468725"/>
              <a:gd name="connsiteX2" fmla="*/ 10554690 w 10555181"/>
              <a:gd name="connsiteY2" fmla="*/ 125086 h 468725"/>
              <a:gd name="connsiteX3" fmla="*/ 1062516 w 10555181"/>
              <a:gd name="connsiteY3" fmla="*/ 127140 h 468725"/>
              <a:gd name="connsiteX4" fmla="*/ 482593 w 10555181"/>
              <a:gd name="connsiteY4" fmla="*/ 468725 h 468725"/>
              <a:gd name="connsiteX5" fmla="*/ 571 w 10555181"/>
              <a:gd name="connsiteY5" fmla="*/ 139671 h 468725"/>
              <a:gd name="connsiteX6" fmla="*/ 433 w 10555181"/>
              <a:gd name="connsiteY6" fmla="*/ 2791 h 468725"/>
              <a:gd name="connsiteX0" fmla="*/ 433 w 10555181"/>
              <a:gd name="connsiteY0" fmla="*/ 2791 h 468725"/>
              <a:gd name="connsiteX1" fmla="*/ 10554487 w 10555181"/>
              <a:gd name="connsiteY1" fmla="*/ 0 h 468725"/>
              <a:gd name="connsiteX2" fmla="*/ 10554690 w 10555181"/>
              <a:gd name="connsiteY2" fmla="*/ 125086 h 468725"/>
              <a:gd name="connsiteX3" fmla="*/ 1062516 w 10555181"/>
              <a:gd name="connsiteY3" fmla="*/ 127140 h 468725"/>
              <a:gd name="connsiteX4" fmla="*/ 482593 w 10555181"/>
              <a:gd name="connsiteY4" fmla="*/ 468725 h 468725"/>
              <a:gd name="connsiteX5" fmla="*/ 571 w 10555181"/>
              <a:gd name="connsiteY5" fmla="*/ 139671 h 468725"/>
              <a:gd name="connsiteX6" fmla="*/ 433 w 10555181"/>
              <a:gd name="connsiteY6" fmla="*/ 2791 h 468725"/>
              <a:gd name="connsiteX0" fmla="*/ 433 w 10555181"/>
              <a:gd name="connsiteY0" fmla="*/ 44066 h 468725"/>
              <a:gd name="connsiteX1" fmla="*/ 10554487 w 10555181"/>
              <a:gd name="connsiteY1" fmla="*/ 0 h 468725"/>
              <a:gd name="connsiteX2" fmla="*/ 10554690 w 10555181"/>
              <a:gd name="connsiteY2" fmla="*/ 125086 h 468725"/>
              <a:gd name="connsiteX3" fmla="*/ 1062516 w 10555181"/>
              <a:gd name="connsiteY3" fmla="*/ 127140 h 468725"/>
              <a:gd name="connsiteX4" fmla="*/ 482593 w 10555181"/>
              <a:gd name="connsiteY4" fmla="*/ 468725 h 468725"/>
              <a:gd name="connsiteX5" fmla="*/ 571 w 10555181"/>
              <a:gd name="connsiteY5" fmla="*/ 139671 h 468725"/>
              <a:gd name="connsiteX6" fmla="*/ 433 w 10555181"/>
              <a:gd name="connsiteY6" fmla="*/ 44066 h 468725"/>
              <a:gd name="connsiteX0" fmla="*/ 433 w 10554690"/>
              <a:gd name="connsiteY0" fmla="*/ 5966 h 430625"/>
              <a:gd name="connsiteX1" fmla="*/ 10551351 w 10554690"/>
              <a:gd name="connsiteY1" fmla="*/ 0 h 430625"/>
              <a:gd name="connsiteX2" fmla="*/ 10554690 w 10554690"/>
              <a:gd name="connsiteY2" fmla="*/ 86986 h 430625"/>
              <a:gd name="connsiteX3" fmla="*/ 1062516 w 10554690"/>
              <a:gd name="connsiteY3" fmla="*/ 89040 h 430625"/>
              <a:gd name="connsiteX4" fmla="*/ 482593 w 10554690"/>
              <a:gd name="connsiteY4" fmla="*/ 430625 h 430625"/>
              <a:gd name="connsiteX5" fmla="*/ 571 w 10554690"/>
              <a:gd name="connsiteY5" fmla="*/ 101571 h 430625"/>
              <a:gd name="connsiteX6" fmla="*/ 433 w 10554690"/>
              <a:gd name="connsiteY6" fmla="*/ 5966 h 430625"/>
              <a:gd name="connsiteX0" fmla="*/ 433 w 10554690"/>
              <a:gd name="connsiteY0" fmla="*/ 5966 h 427450"/>
              <a:gd name="connsiteX1" fmla="*/ 10551351 w 10554690"/>
              <a:gd name="connsiteY1" fmla="*/ 0 h 427450"/>
              <a:gd name="connsiteX2" fmla="*/ 10554690 w 10554690"/>
              <a:gd name="connsiteY2" fmla="*/ 86986 h 427450"/>
              <a:gd name="connsiteX3" fmla="*/ 1062516 w 10554690"/>
              <a:gd name="connsiteY3" fmla="*/ 89040 h 427450"/>
              <a:gd name="connsiteX4" fmla="*/ 482593 w 10554690"/>
              <a:gd name="connsiteY4" fmla="*/ 427450 h 427450"/>
              <a:gd name="connsiteX5" fmla="*/ 571 w 10554690"/>
              <a:gd name="connsiteY5" fmla="*/ 101571 h 427450"/>
              <a:gd name="connsiteX6" fmla="*/ 433 w 10554690"/>
              <a:gd name="connsiteY6" fmla="*/ 5966 h 427450"/>
              <a:gd name="connsiteX0" fmla="*/ 433 w 10554690"/>
              <a:gd name="connsiteY0" fmla="*/ 5966 h 427450"/>
              <a:gd name="connsiteX1" fmla="*/ 10551351 w 10554690"/>
              <a:gd name="connsiteY1" fmla="*/ 0 h 427450"/>
              <a:gd name="connsiteX2" fmla="*/ 10554690 w 10554690"/>
              <a:gd name="connsiteY2" fmla="*/ 86986 h 427450"/>
              <a:gd name="connsiteX3" fmla="*/ 10274940 w 10554690"/>
              <a:gd name="connsiteY3" fmla="*/ 87717 h 427450"/>
              <a:gd name="connsiteX4" fmla="*/ 1062516 w 10554690"/>
              <a:gd name="connsiteY4" fmla="*/ 89040 h 427450"/>
              <a:gd name="connsiteX5" fmla="*/ 482593 w 10554690"/>
              <a:gd name="connsiteY5" fmla="*/ 427450 h 427450"/>
              <a:gd name="connsiteX6" fmla="*/ 571 w 10554690"/>
              <a:gd name="connsiteY6" fmla="*/ 101571 h 427450"/>
              <a:gd name="connsiteX7" fmla="*/ 433 w 10554690"/>
              <a:gd name="connsiteY7" fmla="*/ 5966 h 427450"/>
              <a:gd name="connsiteX0" fmla="*/ 433 w 10554691"/>
              <a:gd name="connsiteY0" fmla="*/ 75754 h 497238"/>
              <a:gd name="connsiteX1" fmla="*/ 10551351 w 10554691"/>
              <a:gd name="connsiteY1" fmla="*/ 69788 h 497238"/>
              <a:gd name="connsiteX2" fmla="*/ 10554691 w 10554691"/>
              <a:gd name="connsiteY2" fmla="*/ 64699 h 497238"/>
              <a:gd name="connsiteX3" fmla="*/ 10274940 w 10554691"/>
              <a:gd name="connsiteY3" fmla="*/ 157505 h 497238"/>
              <a:gd name="connsiteX4" fmla="*/ 1062516 w 10554691"/>
              <a:gd name="connsiteY4" fmla="*/ 158828 h 497238"/>
              <a:gd name="connsiteX5" fmla="*/ 482593 w 10554691"/>
              <a:gd name="connsiteY5" fmla="*/ 497238 h 497238"/>
              <a:gd name="connsiteX6" fmla="*/ 571 w 10554691"/>
              <a:gd name="connsiteY6" fmla="*/ 171359 h 497238"/>
              <a:gd name="connsiteX7" fmla="*/ 433 w 10554691"/>
              <a:gd name="connsiteY7" fmla="*/ 75754 h 497238"/>
              <a:gd name="connsiteX0" fmla="*/ 433 w 10554691"/>
              <a:gd name="connsiteY0" fmla="*/ 75754 h 497238"/>
              <a:gd name="connsiteX1" fmla="*/ 10551351 w 10554691"/>
              <a:gd name="connsiteY1" fmla="*/ 69788 h 497238"/>
              <a:gd name="connsiteX2" fmla="*/ 10554691 w 10554691"/>
              <a:gd name="connsiteY2" fmla="*/ 64699 h 497238"/>
              <a:gd name="connsiteX3" fmla="*/ 10274940 w 10554691"/>
              <a:gd name="connsiteY3" fmla="*/ 157505 h 497238"/>
              <a:gd name="connsiteX4" fmla="*/ 1062516 w 10554691"/>
              <a:gd name="connsiteY4" fmla="*/ 158828 h 497238"/>
              <a:gd name="connsiteX5" fmla="*/ 482593 w 10554691"/>
              <a:gd name="connsiteY5" fmla="*/ 497238 h 497238"/>
              <a:gd name="connsiteX6" fmla="*/ 571 w 10554691"/>
              <a:gd name="connsiteY6" fmla="*/ 171359 h 497238"/>
              <a:gd name="connsiteX7" fmla="*/ 433 w 10554691"/>
              <a:gd name="connsiteY7" fmla="*/ 75754 h 497238"/>
              <a:gd name="connsiteX0" fmla="*/ 433 w 10554691"/>
              <a:gd name="connsiteY0" fmla="*/ 75754 h 497238"/>
              <a:gd name="connsiteX1" fmla="*/ 10551351 w 10554691"/>
              <a:gd name="connsiteY1" fmla="*/ 69788 h 497238"/>
              <a:gd name="connsiteX2" fmla="*/ 10554691 w 10554691"/>
              <a:gd name="connsiteY2" fmla="*/ 64699 h 497238"/>
              <a:gd name="connsiteX3" fmla="*/ 10274940 w 10554691"/>
              <a:gd name="connsiteY3" fmla="*/ 157505 h 497238"/>
              <a:gd name="connsiteX4" fmla="*/ 1062516 w 10554691"/>
              <a:gd name="connsiteY4" fmla="*/ 158828 h 497238"/>
              <a:gd name="connsiteX5" fmla="*/ 482593 w 10554691"/>
              <a:gd name="connsiteY5" fmla="*/ 497238 h 497238"/>
              <a:gd name="connsiteX6" fmla="*/ 571 w 10554691"/>
              <a:gd name="connsiteY6" fmla="*/ 171359 h 497238"/>
              <a:gd name="connsiteX7" fmla="*/ 433 w 10554691"/>
              <a:gd name="connsiteY7" fmla="*/ 75754 h 497238"/>
              <a:gd name="connsiteX0" fmla="*/ 433 w 10554691"/>
              <a:gd name="connsiteY0" fmla="*/ 60438 h 481922"/>
              <a:gd name="connsiteX1" fmla="*/ 10551351 w 10554691"/>
              <a:gd name="connsiteY1" fmla="*/ 54472 h 481922"/>
              <a:gd name="connsiteX2" fmla="*/ 10554691 w 10554691"/>
              <a:gd name="connsiteY2" fmla="*/ 49383 h 481922"/>
              <a:gd name="connsiteX3" fmla="*/ 10274940 w 10554691"/>
              <a:gd name="connsiteY3" fmla="*/ 142189 h 481922"/>
              <a:gd name="connsiteX4" fmla="*/ 1062516 w 10554691"/>
              <a:gd name="connsiteY4" fmla="*/ 143512 h 481922"/>
              <a:gd name="connsiteX5" fmla="*/ 482593 w 10554691"/>
              <a:gd name="connsiteY5" fmla="*/ 481922 h 481922"/>
              <a:gd name="connsiteX6" fmla="*/ 571 w 10554691"/>
              <a:gd name="connsiteY6" fmla="*/ 156043 h 481922"/>
              <a:gd name="connsiteX7" fmla="*/ 433 w 10554691"/>
              <a:gd name="connsiteY7" fmla="*/ 60438 h 481922"/>
              <a:gd name="connsiteX0" fmla="*/ 433 w 11661532"/>
              <a:gd name="connsiteY0" fmla="*/ 5966 h 427450"/>
              <a:gd name="connsiteX1" fmla="*/ 10551351 w 11661532"/>
              <a:gd name="connsiteY1" fmla="*/ 0 h 427450"/>
              <a:gd name="connsiteX2" fmla="*/ 10274940 w 11661532"/>
              <a:gd name="connsiteY2" fmla="*/ 87717 h 427450"/>
              <a:gd name="connsiteX3" fmla="*/ 1062516 w 11661532"/>
              <a:gd name="connsiteY3" fmla="*/ 89040 h 427450"/>
              <a:gd name="connsiteX4" fmla="*/ 482593 w 11661532"/>
              <a:gd name="connsiteY4" fmla="*/ 427450 h 427450"/>
              <a:gd name="connsiteX5" fmla="*/ 571 w 11661532"/>
              <a:gd name="connsiteY5" fmla="*/ 101571 h 427450"/>
              <a:gd name="connsiteX6" fmla="*/ 433 w 11661532"/>
              <a:gd name="connsiteY6" fmla="*/ 5966 h 427450"/>
              <a:gd name="connsiteX0" fmla="*/ 433 w 11071037"/>
              <a:gd name="connsiteY0" fmla="*/ 6015 h 427499"/>
              <a:gd name="connsiteX1" fmla="*/ 10551351 w 11071037"/>
              <a:gd name="connsiteY1" fmla="*/ 49 h 427499"/>
              <a:gd name="connsiteX2" fmla="*/ 10274940 w 11071037"/>
              <a:gd name="connsiteY2" fmla="*/ 87766 h 427499"/>
              <a:gd name="connsiteX3" fmla="*/ 1062516 w 11071037"/>
              <a:gd name="connsiteY3" fmla="*/ 89089 h 427499"/>
              <a:gd name="connsiteX4" fmla="*/ 482593 w 11071037"/>
              <a:gd name="connsiteY4" fmla="*/ 427499 h 427499"/>
              <a:gd name="connsiteX5" fmla="*/ 571 w 11071037"/>
              <a:gd name="connsiteY5" fmla="*/ 101620 h 427499"/>
              <a:gd name="connsiteX6" fmla="*/ 433 w 11071037"/>
              <a:gd name="connsiteY6" fmla="*/ 6015 h 427499"/>
              <a:gd name="connsiteX0" fmla="*/ 433 w 11057538"/>
              <a:gd name="connsiteY0" fmla="*/ 5966 h 427450"/>
              <a:gd name="connsiteX1" fmla="*/ 10551351 w 11057538"/>
              <a:gd name="connsiteY1" fmla="*/ 0 h 427450"/>
              <a:gd name="connsiteX2" fmla="*/ 10274940 w 11057538"/>
              <a:gd name="connsiteY2" fmla="*/ 87717 h 427450"/>
              <a:gd name="connsiteX3" fmla="*/ 1062516 w 11057538"/>
              <a:gd name="connsiteY3" fmla="*/ 89040 h 427450"/>
              <a:gd name="connsiteX4" fmla="*/ 482593 w 11057538"/>
              <a:gd name="connsiteY4" fmla="*/ 427450 h 427450"/>
              <a:gd name="connsiteX5" fmla="*/ 571 w 11057538"/>
              <a:gd name="connsiteY5" fmla="*/ 101571 h 427450"/>
              <a:gd name="connsiteX6" fmla="*/ 433 w 11057538"/>
              <a:gd name="connsiteY6" fmla="*/ 5966 h 427450"/>
              <a:gd name="connsiteX0" fmla="*/ 433 w 10551351"/>
              <a:gd name="connsiteY0" fmla="*/ 5966 h 427450"/>
              <a:gd name="connsiteX1" fmla="*/ 10551351 w 10551351"/>
              <a:gd name="connsiteY1" fmla="*/ 0 h 427450"/>
              <a:gd name="connsiteX2" fmla="*/ 10274940 w 10551351"/>
              <a:gd name="connsiteY2" fmla="*/ 87717 h 427450"/>
              <a:gd name="connsiteX3" fmla="*/ 1062516 w 10551351"/>
              <a:gd name="connsiteY3" fmla="*/ 89040 h 427450"/>
              <a:gd name="connsiteX4" fmla="*/ 482593 w 10551351"/>
              <a:gd name="connsiteY4" fmla="*/ 427450 h 427450"/>
              <a:gd name="connsiteX5" fmla="*/ 571 w 10551351"/>
              <a:gd name="connsiteY5" fmla="*/ 101571 h 427450"/>
              <a:gd name="connsiteX6" fmla="*/ 433 w 10551351"/>
              <a:gd name="connsiteY6" fmla="*/ 5966 h 427450"/>
              <a:gd name="connsiteX0" fmla="*/ 433 w 10551351"/>
              <a:gd name="connsiteY0" fmla="*/ 5966 h 341725"/>
              <a:gd name="connsiteX1" fmla="*/ 10551351 w 10551351"/>
              <a:gd name="connsiteY1" fmla="*/ 0 h 341725"/>
              <a:gd name="connsiteX2" fmla="*/ 10274940 w 10551351"/>
              <a:gd name="connsiteY2" fmla="*/ 87717 h 341725"/>
              <a:gd name="connsiteX3" fmla="*/ 1062516 w 10551351"/>
              <a:gd name="connsiteY3" fmla="*/ 89040 h 341725"/>
              <a:gd name="connsiteX4" fmla="*/ 482593 w 10551351"/>
              <a:gd name="connsiteY4" fmla="*/ 341725 h 341725"/>
              <a:gd name="connsiteX5" fmla="*/ 571 w 10551351"/>
              <a:gd name="connsiteY5" fmla="*/ 101571 h 341725"/>
              <a:gd name="connsiteX6" fmla="*/ 433 w 10551351"/>
              <a:gd name="connsiteY6" fmla="*/ 5966 h 341725"/>
              <a:gd name="connsiteX0" fmla="*/ 433 w 10551351"/>
              <a:gd name="connsiteY0" fmla="*/ 5966 h 341725"/>
              <a:gd name="connsiteX1" fmla="*/ 10551351 w 10551351"/>
              <a:gd name="connsiteY1" fmla="*/ 0 h 341725"/>
              <a:gd name="connsiteX2" fmla="*/ 10274940 w 10551351"/>
              <a:gd name="connsiteY2" fmla="*/ 87717 h 341725"/>
              <a:gd name="connsiteX3" fmla="*/ 1062516 w 10551351"/>
              <a:gd name="connsiteY3" fmla="*/ 89040 h 341725"/>
              <a:gd name="connsiteX4" fmla="*/ 482593 w 10551351"/>
              <a:gd name="connsiteY4" fmla="*/ 341725 h 341725"/>
              <a:gd name="connsiteX5" fmla="*/ 571 w 10551351"/>
              <a:gd name="connsiteY5" fmla="*/ 101571 h 341725"/>
              <a:gd name="connsiteX6" fmla="*/ 433 w 10551351"/>
              <a:gd name="connsiteY6" fmla="*/ 5966 h 341725"/>
              <a:gd name="connsiteX0" fmla="*/ 433 w 10551351"/>
              <a:gd name="connsiteY0" fmla="*/ 5966 h 341725"/>
              <a:gd name="connsiteX1" fmla="*/ 10551351 w 10551351"/>
              <a:gd name="connsiteY1" fmla="*/ 0 h 341725"/>
              <a:gd name="connsiteX2" fmla="*/ 10274940 w 10551351"/>
              <a:gd name="connsiteY2" fmla="*/ 87717 h 341725"/>
              <a:gd name="connsiteX3" fmla="*/ 1062516 w 10551351"/>
              <a:gd name="connsiteY3" fmla="*/ 89040 h 341725"/>
              <a:gd name="connsiteX4" fmla="*/ 482593 w 10551351"/>
              <a:gd name="connsiteY4" fmla="*/ 341725 h 341725"/>
              <a:gd name="connsiteX5" fmla="*/ 571 w 10551351"/>
              <a:gd name="connsiteY5" fmla="*/ 101571 h 341725"/>
              <a:gd name="connsiteX6" fmla="*/ 433 w 10551351"/>
              <a:gd name="connsiteY6" fmla="*/ 5966 h 341725"/>
              <a:gd name="connsiteX0" fmla="*/ 433 w 10551351"/>
              <a:gd name="connsiteY0" fmla="*/ 5966 h 341725"/>
              <a:gd name="connsiteX1" fmla="*/ 10551351 w 10551351"/>
              <a:gd name="connsiteY1" fmla="*/ 0 h 341725"/>
              <a:gd name="connsiteX2" fmla="*/ 10274940 w 10551351"/>
              <a:gd name="connsiteY2" fmla="*/ 87717 h 341725"/>
              <a:gd name="connsiteX3" fmla="*/ 1062516 w 10551351"/>
              <a:gd name="connsiteY3" fmla="*/ 89040 h 341725"/>
              <a:gd name="connsiteX4" fmla="*/ 482593 w 10551351"/>
              <a:gd name="connsiteY4" fmla="*/ 341725 h 341725"/>
              <a:gd name="connsiteX5" fmla="*/ 571 w 10551351"/>
              <a:gd name="connsiteY5" fmla="*/ 101571 h 341725"/>
              <a:gd name="connsiteX6" fmla="*/ 433 w 10551351"/>
              <a:gd name="connsiteY6" fmla="*/ 5966 h 341725"/>
              <a:gd name="connsiteX0" fmla="*/ 0 w 11177990"/>
              <a:gd name="connsiteY0" fmla="*/ 2791 h 341725"/>
              <a:gd name="connsiteX1" fmla="*/ 11177990 w 11177990"/>
              <a:gd name="connsiteY1" fmla="*/ 0 h 341725"/>
              <a:gd name="connsiteX2" fmla="*/ 10901579 w 11177990"/>
              <a:gd name="connsiteY2" fmla="*/ 87717 h 341725"/>
              <a:gd name="connsiteX3" fmla="*/ 1689155 w 11177990"/>
              <a:gd name="connsiteY3" fmla="*/ 89040 h 341725"/>
              <a:gd name="connsiteX4" fmla="*/ 1109232 w 11177990"/>
              <a:gd name="connsiteY4" fmla="*/ 341725 h 341725"/>
              <a:gd name="connsiteX5" fmla="*/ 627210 w 11177990"/>
              <a:gd name="connsiteY5" fmla="*/ 101571 h 341725"/>
              <a:gd name="connsiteX6" fmla="*/ 0 w 11177990"/>
              <a:gd name="connsiteY6" fmla="*/ 2791 h 341725"/>
              <a:gd name="connsiteX0" fmla="*/ 780014 w 11958004"/>
              <a:gd name="connsiteY0" fmla="*/ 2791 h 341725"/>
              <a:gd name="connsiteX1" fmla="*/ 11958004 w 11958004"/>
              <a:gd name="connsiteY1" fmla="*/ 0 h 341725"/>
              <a:gd name="connsiteX2" fmla="*/ 11681593 w 11958004"/>
              <a:gd name="connsiteY2" fmla="*/ 87717 h 341725"/>
              <a:gd name="connsiteX3" fmla="*/ 2469169 w 11958004"/>
              <a:gd name="connsiteY3" fmla="*/ 89040 h 341725"/>
              <a:gd name="connsiteX4" fmla="*/ 1889246 w 11958004"/>
              <a:gd name="connsiteY4" fmla="*/ 341725 h 341725"/>
              <a:gd name="connsiteX5" fmla="*/ 1407224 w 11958004"/>
              <a:gd name="connsiteY5" fmla="*/ 101571 h 341725"/>
              <a:gd name="connsiteX6" fmla="*/ 998158 w 11958004"/>
              <a:gd name="connsiteY6" fmla="*/ 40093 h 341725"/>
              <a:gd name="connsiteX7" fmla="*/ 780014 w 11958004"/>
              <a:gd name="connsiteY7" fmla="*/ 2791 h 341725"/>
              <a:gd name="connsiteX0" fmla="*/ 758495 w 11936485"/>
              <a:gd name="connsiteY0" fmla="*/ 2791 h 341725"/>
              <a:gd name="connsiteX1" fmla="*/ 11936485 w 11936485"/>
              <a:gd name="connsiteY1" fmla="*/ 0 h 341725"/>
              <a:gd name="connsiteX2" fmla="*/ 11660074 w 11936485"/>
              <a:gd name="connsiteY2" fmla="*/ 87717 h 341725"/>
              <a:gd name="connsiteX3" fmla="*/ 2447650 w 11936485"/>
              <a:gd name="connsiteY3" fmla="*/ 89040 h 341725"/>
              <a:gd name="connsiteX4" fmla="*/ 1867727 w 11936485"/>
              <a:gd name="connsiteY4" fmla="*/ 341725 h 341725"/>
              <a:gd name="connsiteX5" fmla="*/ 1385705 w 11936485"/>
              <a:gd name="connsiteY5" fmla="*/ 101571 h 341725"/>
              <a:gd name="connsiteX6" fmla="*/ 976639 w 11936485"/>
              <a:gd name="connsiteY6" fmla="*/ 40093 h 341725"/>
              <a:gd name="connsiteX7" fmla="*/ 758495 w 11936485"/>
              <a:gd name="connsiteY7" fmla="*/ 2791 h 341725"/>
              <a:gd name="connsiteX0" fmla="*/ 0 w 11177990"/>
              <a:gd name="connsiteY0" fmla="*/ 2791 h 341725"/>
              <a:gd name="connsiteX1" fmla="*/ 11177990 w 11177990"/>
              <a:gd name="connsiteY1" fmla="*/ 0 h 341725"/>
              <a:gd name="connsiteX2" fmla="*/ 10901579 w 11177990"/>
              <a:gd name="connsiteY2" fmla="*/ 87717 h 341725"/>
              <a:gd name="connsiteX3" fmla="*/ 1689155 w 11177990"/>
              <a:gd name="connsiteY3" fmla="*/ 89040 h 341725"/>
              <a:gd name="connsiteX4" fmla="*/ 1109232 w 11177990"/>
              <a:gd name="connsiteY4" fmla="*/ 341725 h 341725"/>
              <a:gd name="connsiteX5" fmla="*/ 627210 w 11177990"/>
              <a:gd name="connsiteY5" fmla="*/ 101571 h 341725"/>
              <a:gd name="connsiteX6" fmla="*/ 218144 w 11177990"/>
              <a:gd name="connsiteY6" fmla="*/ 40093 h 341725"/>
              <a:gd name="connsiteX7" fmla="*/ 0 w 11177990"/>
              <a:gd name="connsiteY7" fmla="*/ 2791 h 341725"/>
              <a:gd name="connsiteX0" fmla="*/ 1331 w 11179321"/>
              <a:gd name="connsiteY0" fmla="*/ 2791 h 341725"/>
              <a:gd name="connsiteX1" fmla="*/ 11179321 w 11179321"/>
              <a:gd name="connsiteY1" fmla="*/ 0 h 341725"/>
              <a:gd name="connsiteX2" fmla="*/ 10902910 w 11179321"/>
              <a:gd name="connsiteY2" fmla="*/ 87717 h 341725"/>
              <a:gd name="connsiteX3" fmla="*/ 1690486 w 11179321"/>
              <a:gd name="connsiteY3" fmla="*/ 89040 h 341725"/>
              <a:gd name="connsiteX4" fmla="*/ 1110563 w 11179321"/>
              <a:gd name="connsiteY4" fmla="*/ 341725 h 341725"/>
              <a:gd name="connsiteX5" fmla="*/ 628541 w 11179321"/>
              <a:gd name="connsiteY5" fmla="*/ 101571 h 341725"/>
              <a:gd name="connsiteX6" fmla="*/ 0 w 11179321"/>
              <a:gd name="connsiteY6" fmla="*/ 94068 h 341725"/>
              <a:gd name="connsiteX7" fmla="*/ 1331 w 11179321"/>
              <a:gd name="connsiteY7" fmla="*/ 2791 h 341725"/>
              <a:gd name="connsiteX0" fmla="*/ 1331 w 11179321"/>
              <a:gd name="connsiteY0" fmla="*/ 2791 h 341725"/>
              <a:gd name="connsiteX1" fmla="*/ 11179321 w 11179321"/>
              <a:gd name="connsiteY1" fmla="*/ 0 h 341725"/>
              <a:gd name="connsiteX2" fmla="*/ 10902910 w 11179321"/>
              <a:gd name="connsiteY2" fmla="*/ 87717 h 341725"/>
              <a:gd name="connsiteX3" fmla="*/ 1690486 w 11179321"/>
              <a:gd name="connsiteY3" fmla="*/ 89040 h 341725"/>
              <a:gd name="connsiteX4" fmla="*/ 1110563 w 11179321"/>
              <a:gd name="connsiteY4" fmla="*/ 341725 h 341725"/>
              <a:gd name="connsiteX5" fmla="*/ 628541 w 11179321"/>
              <a:gd name="connsiteY5" fmla="*/ 101571 h 341725"/>
              <a:gd name="connsiteX6" fmla="*/ 0 w 11179321"/>
              <a:gd name="connsiteY6" fmla="*/ 94068 h 341725"/>
              <a:gd name="connsiteX7" fmla="*/ 1331 w 11179321"/>
              <a:gd name="connsiteY7" fmla="*/ 2791 h 341725"/>
              <a:gd name="connsiteX0" fmla="*/ 1331 w 11179321"/>
              <a:gd name="connsiteY0" fmla="*/ 2791 h 341725"/>
              <a:gd name="connsiteX1" fmla="*/ 11179321 w 11179321"/>
              <a:gd name="connsiteY1" fmla="*/ 0 h 341725"/>
              <a:gd name="connsiteX2" fmla="*/ 10902910 w 11179321"/>
              <a:gd name="connsiteY2" fmla="*/ 87717 h 341725"/>
              <a:gd name="connsiteX3" fmla="*/ 1690486 w 11179321"/>
              <a:gd name="connsiteY3" fmla="*/ 89040 h 341725"/>
              <a:gd name="connsiteX4" fmla="*/ 1110563 w 11179321"/>
              <a:gd name="connsiteY4" fmla="*/ 341725 h 341725"/>
              <a:gd name="connsiteX5" fmla="*/ 628541 w 11179321"/>
              <a:gd name="connsiteY5" fmla="*/ 101571 h 341725"/>
              <a:gd name="connsiteX6" fmla="*/ 0 w 11179321"/>
              <a:gd name="connsiteY6" fmla="*/ 94068 h 341725"/>
              <a:gd name="connsiteX7" fmla="*/ 1331 w 11179321"/>
              <a:gd name="connsiteY7" fmla="*/ 2791 h 341725"/>
              <a:gd name="connsiteX0" fmla="*/ 1331 w 11179321"/>
              <a:gd name="connsiteY0" fmla="*/ 2791 h 341725"/>
              <a:gd name="connsiteX1" fmla="*/ 11179321 w 11179321"/>
              <a:gd name="connsiteY1" fmla="*/ 0 h 341725"/>
              <a:gd name="connsiteX2" fmla="*/ 10902910 w 11179321"/>
              <a:gd name="connsiteY2" fmla="*/ 87717 h 341725"/>
              <a:gd name="connsiteX3" fmla="*/ 1690486 w 11179321"/>
              <a:gd name="connsiteY3" fmla="*/ 89040 h 341725"/>
              <a:gd name="connsiteX4" fmla="*/ 1110563 w 11179321"/>
              <a:gd name="connsiteY4" fmla="*/ 341725 h 341725"/>
              <a:gd name="connsiteX5" fmla="*/ 628541 w 11179321"/>
              <a:gd name="connsiteY5" fmla="*/ 101571 h 341725"/>
              <a:gd name="connsiteX6" fmla="*/ 0 w 11179321"/>
              <a:gd name="connsiteY6" fmla="*/ 103593 h 341725"/>
              <a:gd name="connsiteX7" fmla="*/ 1331 w 11179321"/>
              <a:gd name="connsiteY7" fmla="*/ 2791 h 341725"/>
              <a:gd name="connsiteX0" fmla="*/ 1331 w 11179321"/>
              <a:gd name="connsiteY0" fmla="*/ 2791 h 341725"/>
              <a:gd name="connsiteX1" fmla="*/ 11179321 w 11179321"/>
              <a:gd name="connsiteY1" fmla="*/ 0 h 341725"/>
              <a:gd name="connsiteX2" fmla="*/ 10567427 w 11179321"/>
              <a:gd name="connsiteY2" fmla="*/ 90892 h 341725"/>
              <a:gd name="connsiteX3" fmla="*/ 1690486 w 11179321"/>
              <a:gd name="connsiteY3" fmla="*/ 89040 h 341725"/>
              <a:gd name="connsiteX4" fmla="*/ 1110563 w 11179321"/>
              <a:gd name="connsiteY4" fmla="*/ 341725 h 341725"/>
              <a:gd name="connsiteX5" fmla="*/ 628541 w 11179321"/>
              <a:gd name="connsiteY5" fmla="*/ 101571 h 341725"/>
              <a:gd name="connsiteX6" fmla="*/ 0 w 11179321"/>
              <a:gd name="connsiteY6" fmla="*/ 103593 h 341725"/>
              <a:gd name="connsiteX7" fmla="*/ 1331 w 11179321"/>
              <a:gd name="connsiteY7" fmla="*/ 2791 h 341725"/>
              <a:gd name="connsiteX0" fmla="*/ 1331 w 10600099"/>
              <a:gd name="connsiteY0" fmla="*/ 2791 h 341725"/>
              <a:gd name="connsiteX1" fmla="*/ 10561656 w 10600099"/>
              <a:gd name="connsiteY1" fmla="*/ 0 h 341725"/>
              <a:gd name="connsiteX2" fmla="*/ 10567427 w 10600099"/>
              <a:gd name="connsiteY2" fmla="*/ 90892 h 341725"/>
              <a:gd name="connsiteX3" fmla="*/ 1690486 w 10600099"/>
              <a:gd name="connsiteY3" fmla="*/ 89040 h 341725"/>
              <a:gd name="connsiteX4" fmla="*/ 1110563 w 10600099"/>
              <a:gd name="connsiteY4" fmla="*/ 341725 h 341725"/>
              <a:gd name="connsiteX5" fmla="*/ 628541 w 10600099"/>
              <a:gd name="connsiteY5" fmla="*/ 101571 h 341725"/>
              <a:gd name="connsiteX6" fmla="*/ 0 w 10600099"/>
              <a:gd name="connsiteY6" fmla="*/ 103593 h 341725"/>
              <a:gd name="connsiteX7" fmla="*/ 1331 w 10600099"/>
              <a:gd name="connsiteY7" fmla="*/ 2791 h 341725"/>
              <a:gd name="connsiteX0" fmla="*/ 1331 w 10567427"/>
              <a:gd name="connsiteY0" fmla="*/ 2791 h 341725"/>
              <a:gd name="connsiteX1" fmla="*/ 10561656 w 10567427"/>
              <a:gd name="connsiteY1" fmla="*/ 0 h 341725"/>
              <a:gd name="connsiteX2" fmla="*/ 10567427 w 10567427"/>
              <a:gd name="connsiteY2" fmla="*/ 90892 h 341725"/>
              <a:gd name="connsiteX3" fmla="*/ 1690486 w 10567427"/>
              <a:gd name="connsiteY3" fmla="*/ 89040 h 341725"/>
              <a:gd name="connsiteX4" fmla="*/ 1110563 w 10567427"/>
              <a:gd name="connsiteY4" fmla="*/ 341725 h 341725"/>
              <a:gd name="connsiteX5" fmla="*/ 628541 w 10567427"/>
              <a:gd name="connsiteY5" fmla="*/ 101571 h 341725"/>
              <a:gd name="connsiteX6" fmla="*/ 0 w 10567427"/>
              <a:gd name="connsiteY6" fmla="*/ 103593 h 341725"/>
              <a:gd name="connsiteX7" fmla="*/ 1331 w 10567427"/>
              <a:gd name="connsiteY7" fmla="*/ 2791 h 341725"/>
              <a:gd name="connsiteX0" fmla="*/ 1331 w 10561687"/>
              <a:gd name="connsiteY0" fmla="*/ 2791 h 341725"/>
              <a:gd name="connsiteX1" fmla="*/ 10561656 w 10561687"/>
              <a:gd name="connsiteY1" fmla="*/ 0 h 341725"/>
              <a:gd name="connsiteX2" fmla="*/ 10561157 w 10561687"/>
              <a:gd name="connsiteY2" fmla="*/ 90892 h 341725"/>
              <a:gd name="connsiteX3" fmla="*/ 1690486 w 10561687"/>
              <a:gd name="connsiteY3" fmla="*/ 89040 h 341725"/>
              <a:gd name="connsiteX4" fmla="*/ 1110563 w 10561687"/>
              <a:gd name="connsiteY4" fmla="*/ 341725 h 341725"/>
              <a:gd name="connsiteX5" fmla="*/ 628541 w 10561687"/>
              <a:gd name="connsiteY5" fmla="*/ 101571 h 341725"/>
              <a:gd name="connsiteX6" fmla="*/ 0 w 10561687"/>
              <a:gd name="connsiteY6" fmla="*/ 103593 h 341725"/>
              <a:gd name="connsiteX7" fmla="*/ 1331 w 10561687"/>
              <a:gd name="connsiteY7" fmla="*/ 2791 h 341725"/>
              <a:gd name="connsiteX0" fmla="*/ 1331 w 10562072"/>
              <a:gd name="connsiteY0" fmla="*/ 2791 h 341725"/>
              <a:gd name="connsiteX1" fmla="*/ 10561656 w 10562072"/>
              <a:gd name="connsiteY1" fmla="*/ 0 h 341725"/>
              <a:gd name="connsiteX2" fmla="*/ 10561157 w 10562072"/>
              <a:gd name="connsiteY2" fmla="*/ 90892 h 341725"/>
              <a:gd name="connsiteX3" fmla="*/ 1690486 w 10562072"/>
              <a:gd name="connsiteY3" fmla="*/ 89040 h 341725"/>
              <a:gd name="connsiteX4" fmla="*/ 1110563 w 10562072"/>
              <a:gd name="connsiteY4" fmla="*/ 341725 h 341725"/>
              <a:gd name="connsiteX5" fmla="*/ 628541 w 10562072"/>
              <a:gd name="connsiteY5" fmla="*/ 101571 h 341725"/>
              <a:gd name="connsiteX6" fmla="*/ 0 w 10562072"/>
              <a:gd name="connsiteY6" fmla="*/ 103593 h 341725"/>
              <a:gd name="connsiteX7" fmla="*/ 1331 w 10562072"/>
              <a:gd name="connsiteY7" fmla="*/ 2791 h 341725"/>
              <a:gd name="connsiteX0" fmla="*/ 1331 w 10562072"/>
              <a:gd name="connsiteY0" fmla="*/ 2791 h 887696"/>
              <a:gd name="connsiteX1" fmla="*/ 10561656 w 10562072"/>
              <a:gd name="connsiteY1" fmla="*/ 0 h 887696"/>
              <a:gd name="connsiteX2" fmla="*/ 10561157 w 10562072"/>
              <a:gd name="connsiteY2" fmla="*/ 90892 h 887696"/>
              <a:gd name="connsiteX3" fmla="*/ 1690486 w 10562072"/>
              <a:gd name="connsiteY3" fmla="*/ 89040 h 887696"/>
              <a:gd name="connsiteX4" fmla="*/ 1180889 w 10562072"/>
              <a:gd name="connsiteY4" fmla="*/ 887696 h 887696"/>
              <a:gd name="connsiteX5" fmla="*/ 628541 w 10562072"/>
              <a:gd name="connsiteY5" fmla="*/ 101571 h 887696"/>
              <a:gd name="connsiteX6" fmla="*/ 0 w 10562072"/>
              <a:gd name="connsiteY6" fmla="*/ 103593 h 887696"/>
              <a:gd name="connsiteX7" fmla="*/ 1331 w 10562072"/>
              <a:gd name="connsiteY7" fmla="*/ 2791 h 887696"/>
              <a:gd name="connsiteX0" fmla="*/ 1331 w 10562072"/>
              <a:gd name="connsiteY0" fmla="*/ 2791 h 887696"/>
              <a:gd name="connsiteX1" fmla="*/ 10561656 w 10562072"/>
              <a:gd name="connsiteY1" fmla="*/ 0 h 887696"/>
              <a:gd name="connsiteX2" fmla="*/ 10561157 w 10562072"/>
              <a:gd name="connsiteY2" fmla="*/ 90892 h 887696"/>
              <a:gd name="connsiteX3" fmla="*/ 2317558 w 10562072"/>
              <a:gd name="connsiteY3" fmla="*/ 89040 h 887696"/>
              <a:gd name="connsiteX4" fmla="*/ 1180889 w 10562072"/>
              <a:gd name="connsiteY4" fmla="*/ 887696 h 887696"/>
              <a:gd name="connsiteX5" fmla="*/ 628541 w 10562072"/>
              <a:gd name="connsiteY5" fmla="*/ 101571 h 887696"/>
              <a:gd name="connsiteX6" fmla="*/ 0 w 10562072"/>
              <a:gd name="connsiteY6" fmla="*/ 103593 h 887696"/>
              <a:gd name="connsiteX7" fmla="*/ 1331 w 10562072"/>
              <a:gd name="connsiteY7" fmla="*/ 2791 h 887696"/>
              <a:gd name="connsiteX0" fmla="*/ 1331 w 10562072"/>
              <a:gd name="connsiteY0" fmla="*/ 2791 h 887702"/>
              <a:gd name="connsiteX1" fmla="*/ 10561656 w 10562072"/>
              <a:gd name="connsiteY1" fmla="*/ 0 h 887702"/>
              <a:gd name="connsiteX2" fmla="*/ 10561157 w 10562072"/>
              <a:gd name="connsiteY2" fmla="*/ 90892 h 887702"/>
              <a:gd name="connsiteX3" fmla="*/ 2317558 w 10562072"/>
              <a:gd name="connsiteY3" fmla="*/ 89040 h 887702"/>
              <a:gd name="connsiteX4" fmla="*/ 1180889 w 10562072"/>
              <a:gd name="connsiteY4" fmla="*/ 887696 h 887702"/>
              <a:gd name="connsiteX5" fmla="*/ 0 w 10562072"/>
              <a:gd name="connsiteY5" fmla="*/ 103593 h 887702"/>
              <a:gd name="connsiteX6" fmla="*/ 1331 w 10562072"/>
              <a:gd name="connsiteY6" fmla="*/ 2791 h 887702"/>
              <a:gd name="connsiteX0" fmla="*/ 1331 w 10562072"/>
              <a:gd name="connsiteY0" fmla="*/ 2791 h 887696"/>
              <a:gd name="connsiteX1" fmla="*/ 10561656 w 10562072"/>
              <a:gd name="connsiteY1" fmla="*/ 0 h 887696"/>
              <a:gd name="connsiteX2" fmla="*/ 10561157 w 10562072"/>
              <a:gd name="connsiteY2" fmla="*/ 90892 h 887696"/>
              <a:gd name="connsiteX3" fmla="*/ 2317558 w 10562072"/>
              <a:gd name="connsiteY3" fmla="*/ 89040 h 887696"/>
              <a:gd name="connsiteX4" fmla="*/ 1180889 w 10562072"/>
              <a:gd name="connsiteY4" fmla="*/ 887696 h 887696"/>
              <a:gd name="connsiteX5" fmla="*/ 0 w 10562072"/>
              <a:gd name="connsiteY5" fmla="*/ 103593 h 887696"/>
              <a:gd name="connsiteX6" fmla="*/ 1331 w 10562072"/>
              <a:gd name="connsiteY6" fmla="*/ 2791 h 887696"/>
              <a:gd name="connsiteX0" fmla="*/ 1331 w 10562072"/>
              <a:gd name="connsiteY0" fmla="*/ 2791 h 887696"/>
              <a:gd name="connsiteX1" fmla="*/ 10561656 w 10562072"/>
              <a:gd name="connsiteY1" fmla="*/ 0 h 887696"/>
              <a:gd name="connsiteX2" fmla="*/ 10561157 w 10562072"/>
              <a:gd name="connsiteY2" fmla="*/ 90892 h 887696"/>
              <a:gd name="connsiteX3" fmla="*/ 2317558 w 10562072"/>
              <a:gd name="connsiteY3" fmla="*/ 89040 h 887696"/>
              <a:gd name="connsiteX4" fmla="*/ 1180889 w 10562072"/>
              <a:gd name="connsiteY4" fmla="*/ 887696 h 887696"/>
              <a:gd name="connsiteX5" fmla="*/ 0 w 10562072"/>
              <a:gd name="connsiteY5" fmla="*/ 103593 h 887696"/>
              <a:gd name="connsiteX6" fmla="*/ 1331 w 10562072"/>
              <a:gd name="connsiteY6" fmla="*/ 2791 h 887696"/>
              <a:gd name="connsiteX0" fmla="*/ 1331 w 10562072"/>
              <a:gd name="connsiteY0" fmla="*/ 2791 h 887696"/>
              <a:gd name="connsiteX1" fmla="*/ 10561656 w 10562072"/>
              <a:gd name="connsiteY1" fmla="*/ 0 h 887696"/>
              <a:gd name="connsiteX2" fmla="*/ 10561157 w 10562072"/>
              <a:gd name="connsiteY2" fmla="*/ 90892 h 887696"/>
              <a:gd name="connsiteX3" fmla="*/ 2317558 w 10562072"/>
              <a:gd name="connsiteY3" fmla="*/ 89040 h 887696"/>
              <a:gd name="connsiteX4" fmla="*/ 1180889 w 10562072"/>
              <a:gd name="connsiteY4" fmla="*/ 887696 h 887696"/>
              <a:gd name="connsiteX5" fmla="*/ 0 w 10562072"/>
              <a:gd name="connsiteY5" fmla="*/ 103593 h 887696"/>
              <a:gd name="connsiteX6" fmla="*/ 1331 w 10562072"/>
              <a:gd name="connsiteY6" fmla="*/ 2791 h 887696"/>
              <a:gd name="connsiteX0" fmla="*/ 1331 w 10562072"/>
              <a:gd name="connsiteY0" fmla="*/ 2791 h 887696"/>
              <a:gd name="connsiteX1" fmla="*/ 10561656 w 10562072"/>
              <a:gd name="connsiteY1" fmla="*/ 0 h 887696"/>
              <a:gd name="connsiteX2" fmla="*/ 10561157 w 10562072"/>
              <a:gd name="connsiteY2" fmla="*/ 90892 h 887696"/>
              <a:gd name="connsiteX3" fmla="*/ 2317558 w 10562072"/>
              <a:gd name="connsiteY3" fmla="*/ 89040 h 887696"/>
              <a:gd name="connsiteX4" fmla="*/ 1180889 w 10562072"/>
              <a:gd name="connsiteY4" fmla="*/ 887696 h 887696"/>
              <a:gd name="connsiteX5" fmla="*/ 0 w 10562072"/>
              <a:gd name="connsiteY5" fmla="*/ 103593 h 887696"/>
              <a:gd name="connsiteX6" fmla="*/ 1331 w 10562072"/>
              <a:gd name="connsiteY6" fmla="*/ 2791 h 887696"/>
              <a:gd name="connsiteX0" fmla="*/ 1331 w 10562072"/>
              <a:gd name="connsiteY0" fmla="*/ 2791 h 887696"/>
              <a:gd name="connsiteX1" fmla="*/ 10561656 w 10562072"/>
              <a:gd name="connsiteY1" fmla="*/ 0 h 887696"/>
              <a:gd name="connsiteX2" fmla="*/ 10561157 w 10562072"/>
              <a:gd name="connsiteY2" fmla="*/ 90892 h 887696"/>
              <a:gd name="connsiteX3" fmla="*/ 2317558 w 10562072"/>
              <a:gd name="connsiteY3" fmla="*/ 89040 h 887696"/>
              <a:gd name="connsiteX4" fmla="*/ 1180889 w 10562072"/>
              <a:gd name="connsiteY4" fmla="*/ 887696 h 887696"/>
              <a:gd name="connsiteX5" fmla="*/ 0 w 10562072"/>
              <a:gd name="connsiteY5" fmla="*/ 103593 h 887696"/>
              <a:gd name="connsiteX6" fmla="*/ 1331 w 10562072"/>
              <a:gd name="connsiteY6" fmla="*/ 2791 h 887696"/>
              <a:gd name="connsiteX0" fmla="*/ 1331 w 10562072"/>
              <a:gd name="connsiteY0" fmla="*/ 2791 h 887696"/>
              <a:gd name="connsiteX1" fmla="*/ 10561656 w 10562072"/>
              <a:gd name="connsiteY1" fmla="*/ 0 h 887696"/>
              <a:gd name="connsiteX2" fmla="*/ 10561157 w 10562072"/>
              <a:gd name="connsiteY2" fmla="*/ 90892 h 887696"/>
              <a:gd name="connsiteX3" fmla="*/ 2317558 w 10562072"/>
              <a:gd name="connsiteY3" fmla="*/ 89040 h 887696"/>
              <a:gd name="connsiteX4" fmla="*/ 1180889 w 10562072"/>
              <a:gd name="connsiteY4" fmla="*/ 887696 h 887696"/>
              <a:gd name="connsiteX5" fmla="*/ 0 w 10562072"/>
              <a:gd name="connsiteY5" fmla="*/ 103593 h 887696"/>
              <a:gd name="connsiteX6" fmla="*/ 1331 w 10562072"/>
              <a:gd name="connsiteY6" fmla="*/ 2791 h 887696"/>
              <a:gd name="connsiteX0" fmla="*/ 1331 w 10562072"/>
              <a:gd name="connsiteY0" fmla="*/ 2791 h 887696"/>
              <a:gd name="connsiteX1" fmla="*/ 10561656 w 10562072"/>
              <a:gd name="connsiteY1" fmla="*/ 0 h 887696"/>
              <a:gd name="connsiteX2" fmla="*/ 10561157 w 10562072"/>
              <a:gd name="connsiteY2" fmla="*/ 90892 h 887696"/>
              <a:gd name="connsiteX3" fmla="*/ 2317558 w 10562072"/>
              <a:gd name="connsiteY3" fmla="*/ 89040 h 887696"/>
              <a:gd name="connsiteX4" fmla="*/ 1180889 w 10562072"/>
              <a:gd name="connsiteY4" fmla="*/ 887696 h 887696"/>
              <a:gd name="connsiteX5" fmla="*/ 0 w 10562072"/>
              <a:gd name="connsiteY5" fmla="*/ 103593 h 887696"/>
              <a:gd name="connsiteX6" fmla="*/ 1331 w 10562072"/>
              <a:gd name="connsiteY6" fmla="*/ 2791 h 887696"/>
              <a:gd name="connsiteX0" fmla="*/ 1331 w 10562072"/>
              <a:gd name="connsiteY0" fmla="*/ 2791 h 887696"/>
              <a:gd name="connsiteX1" fmla="*/ 10561656 w 10562072"/>
              <a:gd name="connsiteY1" fmla="*/ 0 h 887696"/>
              <a:gd name="connsiteX2" fmla="*/ 10561157 w 10562072"/>
              <a:gd name="connsiteY2" fmla="*/ 90892 h 887696"/>
              <a:gd name="connsiteX3" fmla="*/ 2317558 w 10562072"/>
              <a:gd name="connsiteY3" fmla="*/ 89040 h 887696"/>
              <a:gd name="connsiteX4" fmla="*/ 1180889 w 10562072"/>
              <a:gd name="connsiteY4" fmla="*/ 887696 h 887696"/>
              <a:gd name="connsiteX5" fmla="*/ 0 w 10562072"/>
              <a:gd name="connsiteY5" fmla="*/ 103593 h 887696"/>
              <a:gd name="connsiteX6" fmla="*/ 1331 w 10562072"/>
              <a:gd name="connsiteY6" fmla="*/ 2791 h 887696"/>
              <a:gd name="connsiteX0" fmla="*/ 1331 w 10562072"/>
              <a:gd name="connsiteY0" fmla="*/ 2791 h 887696"/>
              <a:gd name="connsiteX1" fmla="*/ 10561656 w 10562072"/>
              <a:gd name="connsiteY1" fmla="*/ 0 h 887696"/>
              <a:gd name="connsiteX2" fmla="*/ 10561157 w 10562072"/>
              <a:gd name="connsiteY2" fmla="*/ 90892 h 887696"/>
              <a:gd name="connsiteX3" fmla="*/ 2317558 w 10562072"/>
              <a:gd name="connsiteY3" fmla="*/ 89040 h 887696"/>
              <a:gd name="connsiteX4" fmla="*/ 1180889 w 10562072"/>
              <a:gd name="connsiteY4" fmla="*/ 887696 h 887696"/>
              <a:gd name="connsiteX5" fmla="*/ 0 w 10562072"/>
              <a:gd name="connsiteY5" fmla="*/ 103593 h 887696"/>
              <a:gd name="connsiteX6" fmla="*/ 1331 w 10562072"/>
              <a:gd name="connsiteY6" fmla="*/ 2791 h 887696"/>
              <a:gd name="connsiteX0" fmla="*/ 0 w 10568342"/>
              <a:gd name="connsiteY0" fmla="*/ 0 h 2916892"/>
              <a:gd name="connsiteX1" fmla="*/ 10567926 w 10568342"/>
              <a:gd name="connsiteY1" fmla="*/ 2029196 h 2916892"/>
              <a:gd name="connsiteX2" fmla="*/ 10567427 w 10568342"/>
              <a:gd name="connsiteY2" fmla="*/ 2120088 h 2916892"/>
              <a:gd name="connsiteX3" fmla="*/ 2323828 w 10568342"/>
              <a:gd name="connsiteY3" fmla="*/ 2118236 h 2916892"/>
              <a:gd name="connsiteX4" fmla="*/ 1187159 w 10568342"/>
              <a:gd name="connsiteY4" fmla="*/ 2916892 h 2916892"/>
              <a:gd name="connsiteX5" fmla="*/ 6270 w 10568342"/>
              <a:gd name="connsiteY5" fmla="*/ 2132789 h 2916892"/>
              <a:gd name="connsiteX6" fmla="*/ 0 w 10568342"/>
              <a:gd name="connsiteY6" fmla="*/ 0 h 2916892"/>
              <a:gd name="connsiteX0" fmla="*/ 0 w 10575943"/>
              <a:gd name="connsiteY0" fmla="*/ 0 h 2955377"/>
              <a:gd name="connsiteX1" fmla="*/ 10575527 w 10575943"/>
              <a:gd name="connsiteY1" fmla="*/ 2067681 h 2955377"/>
              <a:gd name="connsiteX2" fmla="*/ 10575028 w 10575943"/>
              <a:gd name="connsiteY2" fmla="*/ 2158573 h 2955377"/>
              <a:gd name="connsiteX3" fmla="*/ 2331429 w 10575943"/>
              <a:gd name="connsiteY3" fmla="*/ 2156721 h 2955377"/>
              <a:gd name="connsiteX4" fmla="*/ 1194760 w 10575943"/>
              <a:gd name="connsiteY4" fmla="*/ 2955377 h 2955377"/>
              <a:gd name="connsiteX5" fmla="*/ 13871 w 10575943"/>
              <a:gd name="connsiteY5" fmla="*/ 2171274 h 2955377"/>
              <a:gd name="connsiteX6" fmla="*/ 0 w 10575943"/>
              <a:gd name="connsiteY6" fmla="*/ 0 h 2955377"/>
              <a:gd name="connsiteX0" fmla="*/ 267371 w 10562072"/>
              <a:gd name="connsiteY0" fmla="*/ 0 h 2685985"/>
              <a:gd name="connsiteX1" fmla="*/ 10561656 w 10562072"/>
              <a:gd name="connsiteY1" fmla="*/ 1798289 h 2685985"/>
              <a:gd name="connsiteX2" fmla="*/ 10561157 w 10562072"/>
              <a:gd name="connsiteY2" fmla="*/ 1889181 h 2685985"/>
              <a:gd name="connsiteX3" fmla="*/ 2317558 w 10562072"/>
              <a:gd name="connsiteY3" fmla="*/ 1887329 h 2685985"/>
              <a:gd name="connsiteX4" fmla="*/ 1180889 w 10562072"/>
              <a:gd name="connsiteY4" fmla="*/ 2685985 h 2685985"/>
              <a:gd name="connsiteX5" fmla="*/ 0 w 10562072"/>
              <a:gd name="connsiteY5" fmla="*/ 1901882 h 2685985"/>
              <a:gd name="connsiteX6" fmla="*/ 267371 w 10562072"/>
              <a:gd name="connsiteY6" fmla="*/ 0 h 2685985"/>
              <a:gd name="connsiteX0" fmla="*/ 1331 w 10562072"/>
              <a:gd name="connsiteY0" fmla="*/ 0 h 2955377"/>
              <a:gd name="connsiteX1" fmla="*/ 10561656 w 10562072"/>
              <a:gd name="connsiteY1" fmla="*/ 2067681 h 2955377"/>
              <a:gd name="connsiteX2" fmla="*/ 10561157 w 10562072"/>
              <a:gd name="connsiteY2" fmla="*/ 2158573 h 2955377"/>
              <a:gd name="connsiteX3" fmla="*/ 2317558 w 10562072"/>
              <a:gd name="connsiteY3" fmla="*/ 2156721 h 2955377"/>
              <a:gd name="connsiteX4" fmla="*/ 1180889 w 10562072"/>
              <a:gd name="connsiteY4" fmla="*/ 2955377 h 2955377"/>
              <a:gd name="connsiteX5" fmla="*/ 0 w 10562072"/>
              <a:gd name="connsiteY5" fmla="*/ 2171274 h 2955377"/>
              <a:gd name="connsiteX6" fmla="*/ 1331 w 10562072"/>
              <a:gd name="connsiteY6" fmla="*/ 0 h 2955377"/>
              <a:gd name="connsiteX0" fmla="*/ 1331 w 10562072"/>
              <a:gd name="connsiteY0" fmla="*/ 2791 h 2958168"/>
              <a:gd name="connsiteX1" fmla="*/ 10561655 w 10562072"/>
              <a:gd name="connsiteY1" fmla="*/ 0 h 2958168"/>
              <a:gd name="connsiteX2" fmla="*/ 10561157 w 10562072"/>
              <a:gd name="connsiteY2" fmla="*/ 2161364 h 2958168"/>
              <a:gd name="connsiteX3" fmla="*/ 2317558 w 10562072"/>
              <a:gd name="connsiteY3" fmla="*/ 2159512 h 2958168"/>
              <a:gd name="connsiteX4" fmla="*/ 1180889 w 10562072"/>
              <a:gd name="connsiteY4" fmla="*/ 2958168 h 2958168"/>
              <a:gd name="connsiteX5" fmla="*/ 0 w 10562072"/>
              <a:gd name="connsiteY5" fmla="*/ 2174065 h 2958168"/>
              <a:gd name="connsiteX6" fmla="*/ 1331 w 10562072"/>
              <a:gd name="connsiteY6" fmla="*/ 2791 h 2958168"/>
              <a:gd name="connsiteX0" fmla="*/ 1331 w 10562072"/>
              <a:gd name="connsiteY0" fmla="*/ 2791 h 2958168"/>
              <a:gd name="connsiteX1" fmla="*/ 10561655 w 10562072"/>
              <a:gd name="connsiteY1" fmla="*/ 0 h 2958168"/>
              <a:gd name="connsiteX2" fmla="*/ 10561157 w 10562072"/>
              <a:gd name="connsiteY2" fmla="*/ 2161364 h 2958168"/>
              <a:gd name="connsiteX3" fmla="*/ 9288594 w 10562072"/>
              <a:gd name="connsiteY3" fmla="*/ 2153103 h 2958168"/>
              <a:gd name="connsiteX4" fmla="*/ 2317558 w 10562072"/>
              <a:gd name="connsiteY4" fmla="*/ 2159512 h 2958168"/>
              <a:gd name="connsiteX5" fmla="*/ 1180889 w 10562072"/>
              <a:gd name="connsiteY5" fmla="*/ 2958168 h 2958168"/>
              <a:gd name="connsiteX6" fmla="*/ 0 w 10562072"/>
              <a:gd name="connsiteY6" fmla="*/ 2174065 h 2958168"/>
              <a:gd name="connsiteX7" fmla="*/ 1331 w 10562072"/>
              <a:gd name="connsiteY7" fmla="*/ 2791 h 2958168"/>
              <a:gd name="connsiteX0" fmla="*/ 1331 w 10561657"/>
              <a:gd name="connsiteY0" fmla="*/ 2791 h 2958168"/>
              <a:gd name="connsiteX1" fmla="*/ 10561655 w 10561657"/>
              <a:gd name="connsiteY1" fmla="*/ 0 h 2958168"/>
              <a:gd name="connsiteX2" fmla="*/ 10469943 w 10561657"/>
              <a:gd name="connsiteY2" fmla="*/ 668161 h 2958168"/>
              <a:gd name="connsiteX3" fmla="*/ 9288594 w 10561657"/>
              <a:gd name="connsiteY3" fmla="*/ 2153103 h 2958168"/>
              <a:gd name="connsiteX4" fmla="*/ 2317558 w 10561657"/>
              <a:gd name="connsiteY4" fmla="*/ 2159512 h 2958168"/>
              <a:gd name="connsiteX5" fmla="*/ 1180889 w 10561657"/>
              <a:gd name="connsiteY5" fmla="*/ 2958168 h 2958168"/>
              <a:gd name="connsiteX6" fmla="*/ 0 w 10561657"/>
              <a:gd name="connsiteY6" fmla="*/ 2174065 h 2958168"/>
              <a:gd name="connsiteX7" fmla="*/ 1331 w 10561657"/>
              <a:gd name="connsiteY7" fmla="*/ 2791 h 2958168"/>
              <a:gd name="connsiteX0" fmla="*/ 1331 w 10562072"/>
              <a:gd name="connsiteY0" fmla="*/ 2791 h 2958168"/>
              <a:gd name="connsiteX1" fmla="*/ 10561655 w 10562072"/>
              <a:gd name="connsiteY1" fmla="*/ 0 h 2958168"/>
              <a:gd name="connsiteX2" fmla="*/ 10561157 w 10562072"/>
              <a:gd name="connsiteY2" fmla="*/ 1468641 h 2958168"/>
              <a:gd name="connsiteX3" fmla="*/ 9288594 w 10562072"/>
              <a:gd name="connsiteY3" fmla="*/ 2153103 h 2958168"/>
              <a:gd name="connsiteX4" fmla="*/ 2317558 w 10562072"/>
              <a:gd name="connsiteY4" fmla="*/ 2159512 h 2958168"/>
              <a:gd name="connsiteX5" fmla="*/ 1180889 w 10562072"/>
              <a:gd name="connsiteY5" fmla="*/ 2958168 h 2958168"/>
              <a:gd name="connsiteX6" fmla="*/ 0 w 10562072"/>
              <a:gd name="connsiteY6" fmla="*/ 2174065 h 2958168"/>
              <a:gd name="connsiteX7" fmla="*/ 1331 w 10562072"/>
              <a:gd name="connsiteY7" fmla="*/ 2791 h 2958168"/>
              <a:gd name="connsiteX0" fmla="*/ 1331 w 10561655"/>
              <a:gd name="connsiteY0" fmla="*/ 2791 h 2958168"/>
              <a:gd name="connsiteX1" fmla="*/ 10561655 w 10561655"/>
              <a:gd name="connsiteY1" fmla="*/ 0 h 2958168"/>
              <a:gd name="connsiteX2" fmla="*/ 10196302 w 10561655"/>
              <a:gd name="connsiteY2" fmla="*/ 1183855 h 2958168"/>
              <a:gd name="connsiteX3" fmla="*/ 9288594 w 10561655"/>
              <a:gd name="connsiteY3" fmla="*/ 2153103 h 2958168"/>
              <a:gd name="connsiteX4" fmla="*/ 2317558 w 10561655"/>
              <a:gd name="connsiteY4" fmla="*/ 2159512 h 2958168"/>
              <a:gd name="connsiteX5" fmla="*/ 1180889 w 10561655"/>
              <a:gd name="connsiteY5" fmla="*/ 2958168 h 2958168"/>
              <a:gd name="connsiteX6" fmla="*/ 0 w 10561655"/>
              <a:gd name="connsiteY6" fmla="*/ 2174065 h 2958168"/>
              <a:gd name="connsiteX7" fmla="*/ 1331 w 10561655"/>
              <a:gd name="connsiteY7" fmla="*/ 2791 h 2958168"/>
              <a:gd name="connsiteX0" fmla="*/ 1331 w 10562072"/>
              <a:gd name="connsiteY0" fmla="*/ 2791 h 2958168"/>
              <a:gd name="connsiteX1" fmla="*/ 10561655 w 10562072"/>
              <a:gd name="connsiteY1" fmla="*/ 0 h 2958168"/>
              <a:gd name="connsiteX2" fmla="*/ 10561157 w 10562072"/>
              <a:gd name="connsiteY2" fmla="*/ 1476338 h 2958168"/>
              <a:gd name="connsiteX3" fmla="*/ 9288594 w 10562072"/>
              <a:gd name="connsiteY3" fmla="*/ 2153103 h 2958168"/>
              <a:gd name="connsiteX4" fmla="*/ 2317558 w 10562072"/>
              <a:gd name="connsiteY4" fmla="*/ 2159512 h 2958168"/>
              <a:gd name="connsiteX5" fmla="*/ 1180889 w 10562072"/>
              <a:gd name="connsiteY5" fmla="*/ 2958168 h 2958168"/>
              <a:gd name="connsiteX6" fmla="*/ 0 w 10562072"/>
              <a:gd name="connsiteY6" fmla="*/ 2174065 h 2958168"/>
              <a:gd name="connsiteX7" fmla="*/ 1331 w 10562072"/>
              <a:gd name="connsiteY7" fmla="*/ 2791 h 2958168"/>
              <a:gd name="connsiteX0" fmla="*/ 1331 w 10562072"/>
              <a:gd name="connsiteY0" fmla="*/ 2791 h 2958168"/>
              <a:gd name="connsiteX1" fmla="*/ 10561655 w 10562072"/>
              <a:gd name="connsiteY1" fmla="*/ 0 h 2958168"/>
              <a:gd name="connsiteX2" fmla="*/ 10561157 w 10562072"/>
              <a:gd name="connsiteY2" fmla="*/ 1476338 h 2958168"/>
              <a:gd name="connsiteX3" fmla="*/ 9288594 w 10562072"/>
              <a:gd name="connsiteY3" fmla="*/ 2153103 h 2958168"/>
              <a:gd name="connsiteX4" fmla="*/ 2317558 w 10562072"/>
              <a:gd name="connsiteY4" fmla="*/ 2159512 h 2958168"/>
              <a:gd name="connsiteX5" fmla="*/ 1180889 w 10562072"/>
              <a:gd name="connsiteY5" fmla="*/ 2958168 h 2958168"/>
              <a:gd name="connsiteX6" fmla="*/ 0 w 10562072"/>
              <a:gd name="connsiteY6" fmla="*/ 2174065 h 2958168"/>
              <a:gd name="connsiteX7" fmla="*/ 1331 w 10562072"/>
              <a:gd name="connsiteY7" fmla="*/ 2791 h 2958168"/>
              <a:gd name="connsiteX0" fmla="*/ 1331 w 10562072"/>
              <a:gd name="connsiteY0" fmla="*/ 2791 h 2958168"/>
              <a:gd name="connsiteX1" fmla="*/ 10561655 w 10562072"/>
              <a:gd name="connsiteY1" fmla="*/ 0 h 2958168"/>
              <a:gd name="connsiteX2" fmla="*/ 10561157 w 10562072"/>
              <a:gd name="connsiteY2" fmla="*/ 1476338 h 2958168"/>
              <a:gd name="connsiteX3" fmla="*/ 9288594 w 10562072"/>
              <a:gd name="connsiteY3" fmla="*/ 2153103 h 2958168"/>
              <a:gd name="connsiteX4" fmla="*/ 2317558 w 10562072"/>
              <a:gd name="connsiteY4" fmla="*/ 2159512 h 2958168"/>
              <a:gd name="connsiteX5" fmla="*/ 1180889 w 10562072"/>
              <a:gd name="connsiteY5" fmla="*/ 2958168 h 2958168"/>
              <a:gd name="connsiteX6" fmla="*/ 0 w 10562072"/>
              <a:gd name="connsiteY6" fmla="*/ 2174065 h 2958168"/>
              <a:gd name="connsiteX7" fmla="*/ 1331 w 10562072"/>
              <a:gd name="connsiteY7" fmla="*/ 2791 h 2958168"/>
              <a:gd name="connsiteX0" fmla="*/ 1563461 w 12124541"/>
              <a:gd name="connsiteY0" fmla="*/ 2791 h 2958168"/>
              <a:gd name="connsiteX1" fmla="*/ 12123785 w 12124541"/>
              <a:gd name="connsiteY1" fmla="*/ 0 h 2958168"/>
              <a:gd name="connsiteX2" fmla="*/ 12123287 w 12124541"/>
              <a:gd name="connsiteY2" fmla="*/ 1476338 h 2958168"/>
              <a:gd name="connsiteX3" fmla="*/ 10850724 w 12124541"/>
              <a:gd name="connsiteY3" fmla="*/ 2153103 h 2958168"/>
              <a:gd name="connsiteX4" fmla="*/ 3879688 w 12124541"/>
              <a:gd name="connsiteY4" fmla="*/ 2159512 h 2958168"/>
              <a:gd name="connsiteX5" fmla="*/ 2743019 w 12124541"/>
              <a:gd name="connsiteY5" fmla="*/ 2958168 h 2958168"/>
              <a:gd name="connsiteX6" fmla="*/ 1563461 w 12124541"/>
              <a:gd name="connsiteY6" fmla="*/ 2791 h 2958168"/>
              <a:gd name="connsiteX0" fmla="*/ 1563461 w 11102298"/>
              <a:gd name="connsiteY0" fmla="*/ 0 h 2958168"/>
              <a:gd name="connsiteX1" fmla="*/ 11101542 w 11102298"/>
              <a:gd name="connsiteY1" fmla="*/ 0 h 2958168"/>
              <a:gd name="connsiteX2" fmla="*/ 11101044 w 11102298"/>
              <a:gd name="connsiteY2" fmla="*/ 1476338 h 2958168"/>
              <a:gd name="connsiteX3" fmla="*/ 9828481 w 11102298"/>
              <a:gd name="connsiteY3" fmla="*/ 2153103 h 2958168"/>
              <a:gd name="connsiteX4" fmla="*/ 2857445 w 11102298"/>
              <a:gd name="connsiteY4" fmla="*/ 2159512 h 2958168"/>
              <a:gd name="connsiteX5" fmla="*/ 1720776 w 11102298"/>
              <a:gd name="connsiteY5" fmla="*/ 2958168 h 2958168"/>
              <a:gd name="connsiteX6" fmla="*/ 1563461 w 11102298"/>
              <a:gd name="connsiteY6" fmla="*/ 0 h 2958168"/>
              <a:gd name="connsiteX0" fmla="*/ 228723 w 9767560"/>
              <a:gd name="connsiteY0" fmla="*/ 0 h 2958168"/>
              <a:gd name="connsiteX1" fmla="*/ 9766804 w 9767560"/>
              <a:gd name="connsiteY1" fmla="*/ 0 h 2958168"/>
              <a:gd name="connsiteX2" fmla="*/ 9766306 w 9767560"/>
              <a:gd name="connsiteY2" fmla="*/ 1476338 h 2958168"/>
              <a:gd name="connsiteX3" fmla="*/ 8493743 w 9767560"/>
              <a:gd name="connsiteY3" fmla="*/ 2153103 h 2958168"/>
              <a:gd name="connsiteX4" fmla="*/ 1522707 w 9767560"/>
              <a:gd name="connsiteY4" fmla="*/ 2159512 h 2958168"/>
              <a:gd name="connsiteX5" fmla="*/ 386038 w 9767560"/>
              <a:gd name="connsiteY5" fmla="*/ 2958168 h 2958168"/>
              <a:gd name="connsiteX6" fmla="*/ 228723 w 9767560"/>
              <a:gd name="connsiteY6" fmla="*/ 0 h 2958168"/>
              <a:gd name="connsiteX0" fmla="*/ 0 w 9538837"/>
              <a:gd name="connsiteY0" fmla="*/ 0 h 2958168"/>
              <a:gd name="connsiteX1" fmla="*/ 9538081 w 9538837"/>
              <a:gd name="connsiteY1" fmla="*/ 0 h 2958168"/>
              <a:gd name="connsiteX2" fmla="*/ 9537583 w 9538837"/>
              <a:gd name="connsiteY2" fmla="*/ 1476338 h 2958168"/>
              <a:gd name="connsiteX3" fmla="*/ 8265020 w 9538837"/>
              <a:gd name="connsiteY3" fmla="*/ 2153103 h 2958168"/>
              <a:gd name="connsiteX4" fmla="*/ 1293984 w 9538837"/>
              <a:gd name="connsiteY4" fmla="*/ 2159512 h 2958168"/>
              <a:gd name="connsiteX5" fmla="*/ 157315 w 9538837"/>
              <a:gd name="connsiteY5" fmla="*/ 2958168 h 2958168"/>
              <a:gd name="connsiteX6" fmla="*/ 0 w 9538837"/>
              <a:gd name="connsiteY6" fmla="*/ 0 h 2958168"/>
              <a:gd name="connsiteX0" fmla="*/ 0 w 9387494"/>
              <a:gd name="connsiteY0" fmla="*/ 0 h 2958168"/>
              <a:gd name="connsiteX1" fmla="*/ 9386738 w 9387494"/>
              <a:gd name="connsiteY1" fmla="*/ 0 h 2958168"/>
              <a:gd name="connsiteX2" fmla="*/ 9386240 w 9387494"/>
              <a:gd name="connsiteY2" fmla="*/ 1476338 h 2958168"/>
              <a:gd name="connsiteX3" fmla="*/ 8113677 w 9387494"/>
              <a:gd name="connsiteY3" fmla="*/ 2153103 h 2958168"/>
              <a:gd name="connsiteX4" fmla="*/ 1142641 w 9387494"/>
              <a:gd name="connsiteY4" fmla="*/ 2159512 h 2958168"/>
              <a:gd name="connsiteX5" fmla="*/ 5972 w 9387494"/>
              <a:gd name="connsiteY5" fmla="*/ 2958168 h 2958168"/>
              <a:gd name="connsiteX6" fmla="*/ 0 w 9387494"/>
              <a:gd name="connsiteY6" fmla="*/ 0 h 2958168"/>
              <a:gd name="connsiteX0" fmla="*/ 150434 w 9387493"/>
              <a:gd name="connsiteY0" fmla="*/ 121627 h 2958168"/>
              <a:gd name="connsiteX1" fmla="*/ 9386737 w 9387493"/>
              <a:gd name="connsiteY1" fmla="*/ 0 h 2958168"/>
              <a:gd name="connsiteX2" fmla="*/ 9386239 w 9387493"/>
              <a:gd name="connsiteY2" fmla="*/ 1476338 h 2958168"/>
              <a:gd name="connsiteX3" fmla="*/ 8113676 w 9387493"/>
              <a:gd name="connsiteY3" fmla="*/ 2153103 h 2958168"/>
              <a:gd name="connsiteX4" fmla="*/ 1142640 w 9387493"/>
              <a:gd name="connsiteY4" fmla="*/ 2159512 h 2958168"/>
              <a:gd name="connsiteX5" fmla="*/ 5971 w 9387493"/>
              <a:gd name="connsiteY5" fmla="*/ 2958168 h 2958168"/>
              <a:gd name="connsiteX6" fmla="*/ 150434 w 9387493"/>
              <a:gd name="connsiteY6" fmla="*/ 121627 h 2958168"/>
              <a:gd name="connsiteX0" fmla="*/ 0 w 9387494"/>
              <a:gd name="connsiteY0" fmla="*/ 0 h 2958168"/>
              <a:gd name="connsiteX1" fmla="*/ 9386738 w 9387494"/>
              <a:gd name="connsiteY1" fmla="*/ 0 h 2958168"/>
              <a:gd name="connsiteX2" fmla="*/ 9386240 w 9387494"/>
              <a:gd name="connsiteY2" fmla="*/ 1476338 h 2958168"/>
              <a:gd name="connsiteX3" fmla="*/ 8113677 w 9387494"/>
              <a:gd name="connsiteY3" fmla="*/ 2153103 h 2958168"/>
              <a:gd name="connsiteX4" fmla="*/ 1142641 w 9387494"/>
              <a:gd name="connsiteY4" fmla="*/ 2159512 h 2958168"/>
              <a:gd name="connsiteX5" fmla="*/ 5972 w 9387494"/>
              <a:gd name="connsiteY5" fmla="*/ 2958168 h 2958168"/>
              <a:gd name="connsiteX6" fmla="*/ 0 w 9387494"/>
              <a:gd name="connsiteY6" fmla="*/ 0 h 2958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387494" h="2958168">
                <a:moveTo>
                  <a:pt x="0" y="0"/>
                </a:moveTo>
                <a:lnTo>
                  <a:pt x="9386738" y="0"/>
                </a:lnTo>
                <a:cubicBezTo>
                  <a:pt x="9387251" y="67600"/>
                  <a:pt x="9387494" y="1432923"/>
                  <a:pt x="9386240" y="1476338"/>
                </a:cubicBezTo>
                <a:cubicBezTo>
                  <a:pt x="8908844" y="2148347"/>
                  <a:pt x="8530263" y="2158423"/>
                  <a:pt x="8113677" y="2153103"/>
                </a:cubicBezTo>
                <a:lnTo>
                  <a:pt x="1142641" y="2159512"/>
                </a:lnTo>
                <a:cubicBezTo>
                  <a:pt x="565427" y="2192654"/>
                  <a:pt x="197581" y="2495346"/>
                  <a:pt x="5972" y="2958168"/>
                </a:cubicBezTo>
                <a:cubicBezTo>
                  <a:pt x="1" y="2922215"/>
                  <a:pt x="8626" y="17545"/>
                  <a:pt x="0" y="0"/>
                </a:cubicBezTo>
                <a:close/>
              </a:path>
            </a:pathLst>
          </a:custGeom>
          <a:solidFill>
            <a:schemeClr val="bg1"/>
          </a:solidFill>
          <a:ln w="12700" cmpd="sng" algn="ctr">
            <a:noFill/>
            <a:miter lim="800000"/>
            <a:headEnd/>
            <a:tailEnd/>
          </a:ln>
          <a:effectLst>
            <a:outerShdw blurRad="41275" dist="38100" dir="5400000" algn="t" rotWithShape="0">
              <a:schemeClr val="bg1">
                <a:lumMod val="65000"/>
                <a:alpha val="25000"/>
              </a:schemeClr>
            </a:outerShdw>
          </a:effectLst>
        </p:spPr>
        <p:txBody>
          <a:bodyPr wrap="square" lIns="33059" tIns="42976" rIns="33059" bIns="42976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000" dirty="0" smtClean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1286593" y="978737"/>
            <a:ext cx="4746557" cy="360040"/>
          </a:xfrm>
        </p:spPr>
        <p:txBody>
          <a:bodyPr>
            <a:noAutofit/>
          </a:bodyPr>
          <a:lstStyle>
            <a:lvl1pPr algn="l">
              <a:defRPr sz="2800" b="0">
                <a:solidFill>
                  <a:schemeClr val="tx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1286593" y="1556748"/>
            <a:ext cx="4746557" cy="288032"/>
          </a:xfrm>
        </p:spPr>
        <p:txBody>
          <a:bodyPr>
            <a:noAutofit/>
          </a:bodyPr>
          <a:lstStyle>
            <a:lvl1pPr marL="0" indent="0" algn="l">
              <a:buNone/>
              <a:defRPr sz="160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321190" y="33569"/>
            <a:ext cx="3555297" cy="1312861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1"/>
          </p:nvPr>
        </p:nvSpPr>
        <p:spPr>
          <a:xfrm>
            <a:off x="6198780" y="1881188"/>
            <a:ext cx="2858789" cy="2998012"/>
          </a:xfrm>
        </p:spPr>
        <p:txBody>
          <a:bodyPr/>
          <a:lstStyle>
            <a:lvl1pPr marL="182563" marR="0" indent="-182563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SzPct val="100000"/>
              <a:buFontTx/>
              <a:buBlip>
                <a:blip r:embed="rId2"/>
              </a:buBlip>
              <a:tabLst/>
              <a:defRPr lang="en-US" sz="1400" b="0" u="none" kern="1200" baseline="0" dirty="0" smtClean="0">
                <a:solidFill>
                  <a:schemeClr val="accent1">
                    <a:lumMod val="50000"/>
                  </a:schemeClr>
                </a:solidFill>
                <a:uFill>
                  <a:solidFill>
                    <a:schemeClr val="tx1">
                      <a:lumMod val="65000"/>
                      <a:lumOff val="35000"/>
                    </a:schemeClr>
                  </a:solidFill>
                </a:uFill>
                <a:latin typeface="+mn-lt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6A9CE626-3159-4274-8158-4292551456C4}" type="slidenum">
              <a:rPr lang="en-GB">
                <a:solidFill>
                  <a:srgbClr val="85888B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85888B"/>
              </a:solidFill>
            </a:endParaRPr>
          </a:p>
        </p:txBody>
      </p:sp>
      <p:sp>
        <p:nvSpPr>
          <p:cNvPr id="8" name="Date Placeholder 5"/>
          <p:cNvSpPr>
            <a:spLocks noGrp="1"/>
          </p:cNvSpPr>
          <p:nvPr userDrawn="1">
            <p:ph type="dt" sz="half" idx="2"/>
          </p:nvPr>
        </p:nvSpPr>
        <p:spPr>
          <a:xfrm>
            <a:off x="-1404" y="6450552"/>
            <a:ext cx="1065864" cy="15879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lang="en-US" sz="600" kern="1200" smtClean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>
                <a:solidFill>
                  <a:srgbClr val="85888B"/>
                </a:solidFill>
              </a:rPr>
              <a:t>ODIP Project Copyright © 2015 All rights reserved.</a:t>
            </a:r>
            <a:endParaRPr dirty="0">
              <a:solidFill>
                <a:srgbClr val="85888B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s long Tit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6A9CE626-3159-4274-8158-4292551456C4}" type="slidenum">
              <a:rPr lang="en-GB">
                <a:solidFill>
                  <a:srgbClr val="85888B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85888B"/>
              </a:solidFill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5"/>
          </p:nvPr>
        </p:nvSpPr>
        <p:spPr>
          <a:xfrm>
            <a:off x="2073275" y="1844700"/>
            <a:ext cx="7488238" cy="4464700"/>
          </a:xfrm>
        </p:spPr>
        <p:txBody>
          <a:bodyPr/>
          <a:lstStyle>
            <a:lvl1pPr>
              <a:lnSpc>
                <a:spcPct val="100000"/>
              </a:lnSpc>
              <a:spcAft>
                <a:spcPts val="600"/>
              </a:spcAft>
              <a:buFont typeface="Arial Unicode MS" pitchFamily="34" charset="-128"/>
              <a:buChar char="▶"/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lnSpc>
                <a:spcPct val="100000"/>
              </a:lnSpc>
              <a:spcAft>
                <a:spcPts val="600"/>
              </a:spcAft>
              <a:buClr>
                <a:schemeClr val="accent2"/>
              </a:buClr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lnSpc>
                <a:spcPct val="100000"/>
              </a:lnSpc>
              <a:spcAft>
                <a:spcPts val="600"/>
              </a:spcAft>
              <a:defRPr sz="120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lnSpc>
                <a:spcPct val="100000"/>
              </a:lnSpc>
              <a:spcAft>
                <a:spcPts val="600"/>
              </a:spcAft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lnSpc>
                <a:spcPct val="100000"/>
              </a:lnSpc>
              <a:spcAft>
                <a:spcPts val="600"/>
              </a:spcAft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 userDrawn="1">
            <p:ph type="dt" sz="half" idx="2"/>
          </p:nvPr>
        </p:nvSpPr>
        <p:spPr>
          <a:xfrm>
            <a:off x="-1404" y="6450552"/>
            <a:ext cx="1065864" cy="15879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lang="en-US" sz="600" kern="1200" smtClean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>
                <a:solidFill>
                  <a:srgbClr val="85888B"/>
                </a:solidFill>
              </a:rPr>
              <a:t>ODIP Project Copyright © 2015 All rights reserved.</a:t>
            </a:r>
            <a:endParaRPr dirty="0">
              <a:solidFill>
                <a:srgbClr val="85888B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9489630" y="6711950"/>
            <a:ext cx="327570" cy="11747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6A9CE626-3159-4274-8158-4292551456C4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>
          <a:xfrm>
            <a:off x="-15690" y="6535281"/>
            <a:ext cx="936130" cy="201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ODIP Project</a:t>
            </a:r>
            <a:endParaRPr lang="de-DE" smtClean="0"/>
          </a:p>
          <a:p>
            <a:pPr>
              <a:defRPr/>
            </a:pPr>
            <a:r>
              <a:rPr lang="de-DE" smtClean="0"/>
              <a:t>Copyright © 2015</a:t>
            </a:r>
          </a:p>
          <a:p>
            <a:pPr>
              <a:defRPr/>
            </a:pPr>
            <a:r>
              <a:rPr lang="de-DE" smtClean="0"/>
              <a:t>All rights reserved.</a:t>
            </a:r>
            <a:endParaRPr lang="en-US" dirty="0"/>
          </a:p>
        </p:txBody>
      </p:sp>
    </p:spTree>
  </p:cSld>
  <p:clrMapOvr>
    <a:masterClrMapping/>
  </p:clrMapOvr>
  <p:transition spd="med"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ub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quarter" idx="11"/>
          </p:nvPr>
        </p:nvSpPr>
        <p:spPr>
          <a:xfrm>
            <a:off x="350838" y="1112722"/>
            <a:ext cx="9210675" cy="395288"/>
          </a:xfrm>
          <a:noFill/>
          <a:ln w="9525">
            <a:noFill/>
            <a:miter lim="800000"/>
            <a:headEnd/>
            <a:tailEnd/>
          </a:ln>
        </p:spPr>
        <p:txBody>
          <a:bodyPr rtlCol="0">
            <a:noAutofit/>
          </a:bodyPr>
          <a:lstStyle>
            <a:lvl1pPr marL="0" indent="0" algn="ctr" rtl="0" eaLnBrk="1" fontAlgn="base" hangingPunct="1">
              <a:spcBef>
                <a:spcPct val="0"/>
              </a:spcBef>
              <a:spcAft>
                <a:spcPct val="0"/>
              </a:spcAft>
              <a:buNone/>
              <a:defRPr lang="en-GB" sz="1600" kern="1200" baseline="0" dirty="0">
                <a:solidFill>
                  <a:schemeClr val="accent2"/>
                </a:solidFill>
                <a:latin typeface="Calibri" pitchFamily="34" charset="0"/>
                <a:ea typeface="+mj-ea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6A9CE626-3159-4274-8158-4292551456C4}" type="slidenum">
              <a:rPr lang="en-GB">
                <a:solidFill>
                  <a:srgbClr val="85888B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85888B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 userDrawn="1">
            <p:ph type="dt" sz="half" idx="2"/>
          </p:nvPr>
        </p:nvSpPr>
        <p:spPr>
          <a:xfrm>
            <a:off x="-1404" y="6450552"/>
            <a:ext cx="1065864" cy="15879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lang="en-US" sz="600" kern="1200" smtClean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>
                <a:solidFill>
                  <a:srgbClr val="85888B"/>
                </a:solidFill>
              </a:rPr>
              <a:t>ODIP Project Copyright © 2015 All rights reserved.</a:t>
            </a:r>
            <a:endParaRPr dirty="0">
              <a:solidFill>
                <a:srgbClr val="85888B"/>
              </a:solidFill>
            </a:endParaRPr>
          </a:p>
        </p:txBody>
      </p:sp>
    </p:spTree>
  </p:cSld>
  <p:clrMapOvr>
    <a:masterClrMapping/>
  </p:clrMapOvr>
  <p:transition spd="med"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ub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quarter" idx="11"/>
          </p:nvPr>
        </p:nvSpPr>
        <p:spPr>
          <a:xfrm>
            <a:off x="3546474" y="1032038"/>
            <a:ext cx="6270726" cy="395288"/>
          </a:xfrm>
        </p:spPr>
        <p:txBody>
          <a:bodyPr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lang="en-US" sz="1600" dirty="0" smtClean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6A9CE626-3159-4274-8158-4292551456C4}" type="slidenum">
              <a:rPr lang="en-GB">
                <a:solidFill>
                  <a:srgbClr val="85888B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85888B"/>
              </a:solidFill>
            </a:endParaRPr>
          </a:p>
        </p:txBody>
      </p:sp>
      <p:sp>
        <p:nvSpPr>
          <p:cNvPr id="8" name="Date Placeholder 5"/>
          <p:cNvSpPr>
            <a:spLocks noGrp="1"/>
          </p:cNvSpPr>
          <p:nvPr userDrawn="1">
            <p:ph type="dt" sz="half" idx="2"/>
          </p:nvPr>
        </p:nvSpPr>
        <p:spPr>
          <a:xfrm>
            <a:off x="-1404" y="6450552"/>
            <a:ext cx="1065864" cy="15879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lang="en-US" sz="600" kern="1200" smtClean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>
                <a:solidFill>
                  <a:srgbClr val="85888B"/>
                </a:solidFill>
              </a:rPr>
              <a:t>ODIP Project Copyright © 2015 All rights reserved.</a:t>
            </a:r>
            <a:endParaRPr dirty="0">
              <a:solidFill>
                <a:srgbClr val="85888B"/>
              </a:solidFill>
            </a:endParaRPr>
          </a:p>
        </p:txBody>
      </p:sp>
    </p:spTree>
  </p:cSld>
  <p:clrMapOvr>
    <a:masterClrMapping/>
  </p:clrMapOvr>
  <p:transition spd="med"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page with sub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2"/>
          </p:nvPr>
        </p:nvSpPr>
        <p:spPr>
          <a:xfrm>
            <a:off x="350838" y="1112722"/>
            <a:ext cx="9210675" cy="395288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 algn="ctr" rtl="0" eaLnBrk="1" fontAlgn="base" hangingPunct="1">
              <a:spcBef>
                <a:spcPct val="0"/>
              </a:spcBef>
              <a:spcAft>
                <a:spcPct val="0"/>
              </a:spcAft>
              <a:buNone/>
              <a:defRPr lang="en-US" sz="1600" kern="1200" baseline="0" dirty="0" smtClean="0">
                <a:solidFill>
                  <a:schemeClr val="accent2"/>
                </a:solidFill>
                <a:latin typeface="Calibri" pitchFamily="34" charset="0"/>
                <a:ea typeface="+mj-ea"/>
                <a:cs typeface="Calibri" pitchFamily="34" charset="0"/>
              </a:defRPr>
            </a:lvl1pPr>
          </a:lstStyle>
          <a:p>
            <a:pPr marL="0" lvl="0" indent="0"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Wingdings" pitchFamily="2" charset="2"/>
              <a:buNone/>
            </a:pPr>
            <a:r>
              <a:rPr lang="en-US" dirty="0" smtClean="0"/>
              <a:t>Click to edit Master text styles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6A9CE626-3159-4274-8158-4292551456C4}" type="slidenum">
              <a:rPr lang="en-GB">
                <a:solidFill>
                  <a:srgbClr val="85888B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85888B"/>
              </a:solidFill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6"/>
          </p:nvPr>
        </p:nvSpPr>
        <p:spPr>
          <a:xfrm>
            <a:off x="350836" y="1792974"/>
            <a:ext cx="9210677" cy="4660214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8" name="Date Placeholder 5"/>
          <p:cNvSpPr>
            <a:spLocks noGrp="1"/>
          </p:cNvSpPr>
          <p:nvPr userDrawn="1">
            <p:ph type="dt" sz="half" idx="2"/>
          </p:nvPr>
        </p:nvSpPr>
        <p:spPr>
          <a:xfrm>
            <a:off x="-1404" y="6450552"/>
            <a:ext cx="1065864" cy="15879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lang="en-US" sz="600" kern="1200" smtClean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>
                <a:solidFill>
                  <a:srgbClr val="85888B"/>
                </a:solidFill>
              </a:rPr>
              <a:t>ODIP Project Copyright © 2015 All rights reserved.</a:t>
            </a:r>
            <a:endParaRPr dirty="0">
              <a:solidFill>
                <a:srgbClr val="85888B"/>
              </a:solidFill>
            </a:endParaRPr>
          </a:p>
        </p:txBody>
      </p:sp>
    </p:spTree>
  </p:cSld>
  <p:clrMapOvr>
    <a:masterClrMapping/>
  </p:clrMapOvr>
  <p:transition spd="med"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50838" y="1384300"/>
            <a:ext cx="8736012" cy="4586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6A9CE626-3159-4274-8158-4292551456C4}" type="slidenum">
              <a:rPr lang="en-GB">
                <a:solidFill>
                  <a:srgbClr val="85888B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85888B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 userDrawn="1">
            <p:ph type="dt" sz="half" idx="2"/>
          </p:nvPr>
        </p:nvSpPr>
        <p:spPr>
          <a:xfrm>
            <a:off x="-1404" y="6450552"/>
            <a:ext cx="1065864" cy="15879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lang="en-US" sz="600" kern="1200" smtClean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>
                <a:solidFill>
                  <a:srgbClr val="85888B"/>
                </a:solidFill>
              </a:rPr>
              <a:t>ODIP Project Copyright © 2015 All rights reserved.</a:t>
            </a:r>
            <a:endParaRPr dirty="0">
              <a:solidFill>
                <a:srgbClr val="85888B"/>
              </a:solidFill>
            </a:endParaRPr>
          </a:p>
        </p:txBody>
      </p:sp>
    </p:spTree>
  </p:cSld>
  <p:clrMapOvr>
    <a:masterClrMapping/>
  </p:clrMapOvr>
  <p:transition spd="med"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546364" y="1384300"/>
            <a:ext cx="5540485" cy="4586288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6A9CE626-3159-4274-8158-4292551456C4}" type="slidenum">
              <a:rPr lang="en-GB">
                <a:solidFill>
                  <a:srgbClr val="85888B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85888B"/>
              </a:solidFill>
            </a:endParaRPr>
          </a:p>
        </p:txBody>
      </p:sp>
      <p:sp>
        <p:nvSpPr>
          <p:cNvPr id="7" name="Date Placeholder 5"/>
          <p:cNvSpPr>
            <a:spLocks noGrp="1"/>
          </p:cNvSpPr>
          <p:nvPr userDrawn="1">
            <p:ph type="dt" sz="half" idx="2"/>
          </p:nvPr>
        </p:nvSpPr>
        <p:spPr>
          <a:xfrm>
            <a:off x="-1404" y="6450552"/>
            <a:ext cx="1065864" cy="15879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lang="en-US" sz="600" kern="1200" smtClean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>
                <a:solidFill>
                  <a:srgbClr val="85888B"/>
                </a:solidFill>
              </a:rPr>
              <a:t>ODIP Project Copyright © 2015 All rights reserved.</a:t>
            </a:r>
            <a:endParaRPr dirty="0">
              <a:solidFill>
                <a:srgbClr val="85888B"/>
              </a:solidFill>
            </a:endParaRPr>
          </a:p>
        </p:txBody>
      </p:sp>
    </p:spTree>
  </p:cSld>
  <p:clrMapOvr>
    <a:masterClrMapping/>
  </p:clrMapOvr>
  <p:transition spd="med"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page side moti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50838" y="1384300"/>
            <a:ext cx="5935662" cy="4586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6A9CE626-3159-4274-8158-4292551456C4}" type="slidenum">
              <a:rPr lang="en-GB">
                <a:solidFill>
                  <a:srgbClr val="85888B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85888B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 userDrawn="1">
            <p:ph type="dt" sz="half" idx="2"/>
          </p:nvPr>
        </p:nvSpPr>
        <p:spPr>
          <a:xfrm>
            <a:off x="-1404" y="6450552"/>
            <a:ext cx="1065864" cy="15879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lang="en-US" sz="600" kern="1200" smtClean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>
                <a:solidFill>
                  <a:srgbClr val="85888B"/>
                </a:solidFill>
              </a:rPr>
              <a:t>ODIP Project Copyright © 2015 All rights reserved.</a:t>
            </a:r>
            <a:endParaRPr dirty="0">
              <a:solidFill>
                <a:srgbClr val="85888B"/>
              </a:solidFill>
            </a:endParaRPr>
          </a:p>
        </p:txBody>
      </p:sp>
    </p:spTree>
  </p:cSld>
  <p:clrMapOvr>
    <a:masterClrMapping/>
  </p:clrMapOvr>
  <p:transition spd="med"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A9CE626-3159-4274-8158-4292551456C4}" type="slidenum">
              <a:rPr lang="en-GB">
                <a:solidFill>
                  <a:srgbClr val="85888B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85888B"/>
              </a:solidFill>
            </a:endParaRPr>
          </a:p>
        </p:txBody>
      </p:sp>
      <p:sp>
        <p:nvSpPr>
          <p:cNvPr id="5" name="Date Placeholder 5"/>
          <p:cNvSpPr>
            <a:spLocks noGrp="1"/>
          </p:cNvSpPr>
          <p:nvPr userDrawn="1">
            <p:ph type="dt" sz="half" idx="2"/>
          </p:nvPr>
        </p:nvSpPr>
        <p:spPr>
          <a:xfrm>
            <a:off x="-1404" y="6450552"/>
            <a:ext cx="1065864" cy="15879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lang="en-US" sz="600" kern="1200" smtClean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>
                <a:solidFill>
                  <a:srgbClr val="85888B"/>
                </a:solidFill>
              </a:rPr>
              <a:t>ODIP Project Copyright © 2015 All rights reserved.</a:t>
            </a:r>
            <a:endParaRPr dirty="0">
              <a:solidFill>
                <a:srgbClr val="85888B"/>
              </a:solidFill>
            </a:endParaRPr>
          </a:p>
        </p:txBody>
      </p:sp>
      <p:sp>
        <p:nvSpPr>
          <p:cNvPr id="7" name="Text Placeholder 11"/>
          <p:cNvSpPr>
            <a:spLocks noGrp="1"/>
          </p:cNvSpPr>
          <p:nvPr>
            <p:ph type="body" sz="quarter" idx="16"/>
          </p:nvPr>
        </p:nvSpPr>
        <p:spPr>
          <a:xfrm>
            <a:off x="350836" y="1792974"/>
            <a:ext cx="9210677" cy="4660214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</p:cSld>
  <p:clrMapOvr>
    <a:masterClrMapping/>
  </p:clrMapOvr>
  <p:transition spd="med"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Plain content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2950" y="2303775"/>
            <a:ext cx="4953000" cy="7651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3" name="Date Placeholder 7"/>
          <p:cNvSpPr>
            <a:spLocks noGrp="1"/>
          </p:cNvSpPr>
          <p:nvPr>
            <p:ph type="dt" sz="half" idx="12"/>
          </p:nvPr>
        </p:nvSpPr>
        <p:spPr>
          <a:xfrm>
            <a:off x="-15690" y="6535281"/>
            <a:ext cx="936130" cy="201600"/>
          </a:xfrm>
          <a:prstGeom prst="rect">
            <a:avLst/>
          </a:prstGeom>
        </p:spPr>
        <p:txBody>
          <a:bodyPr/>
          <a:lstStyle>
            <a:lvl1pPr>
              <a:defRPr sz="600"/>
            </a:lvl1pPr>
          </a:lstStyle>
          <a:p>
            <a:pPr>
              <a:defRPr/>
            </a:pPr>
            <a:r>
              <a:rPr smtClean="0">
                <a:solidFill>
                  <a:srgbClr val="85888B"/>
                </a:solidFill>
              </a:rPr>
              <a:t>ODIP Project Copyright © 2015 All rights reserved.</a:t>
            </a:r>
            <a:endParaRPr dirty="0">
              <a:solidFill>
                <a:srgbClr val="85888B"/>
              </a:solidFill>
            </a:endParaRPr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621"/>
          <a:stretch>
            <a:fillRect/>
          </a:stretch>
        </p:blipFill>
        <p:spPr>
          <a:xfrm>
            <a:off x="-1" y="0"/>
            <a:ext cx="4010025" cy="6885384"/>
          </a:xfrm>
          <a:prstGeom prst="rect">
            <a:avLst/>
          </a:prstGeom>
        </p:spPr>
      </p:pic>
      <p:pic>
        <p:nvPicPr>
          <p:cNvPr id="14" name="Picture 13" descr="http://www.legal-online.be/websites/39/uploads/image/logo%20Time%20Lex(1).jpg"/>
          <p:cNvPicPr>
            <a:picLocks noChangeAspect="1" noChangeArrowheads="1"/>
          </p:cNvPicPr>
          <p:nvPr userDrawn="1"/>
        </p:nvPicPr>
        <p:blipFill>
          <a:blip r:embed="rId3"/>
          <a:srcRect b="10550"/>
          <a:stretch>
            <a:fillRect/>
          </a:stretch>
        </p:blipFill>
        <p:spPr bwMode="auto">
          <a:xfrm>
            <a:off x="8985560" y="5714034"/>
            <a:ext cx="326696" cy="293202"/>
          </a:xfrm>
          <a:prstGeom prst="rect">
            <a:avLst/>
          </a:prstGeom>
          <a:noFill/>
        </p:spPr>
      </p:pic>
      <p:pic>
        <p:nvPicPr>
          <p:cNvPr id="15" name="Picture 14" descr="http://www.sogeti.de/fileadmin/user_upload/Sogeti_cmyk.jpg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5046931" y="6181507"/>
            <a:ext cx="920966" cy="202714"/>
          </a:xfrm>
          <a:prstGeom prst="rect">
            <a:avLst/>
          </a:prstGeom>
          <a:noFill/>
        </p:spPr>
      </p:pic>
      <p:pic>
        <p:nvPicPr>
          <p:cNvPr id="16" name="Picture 15" descr="http://upload.wikimedia.org/wikipedia/commons/thumb/a/a7/University_of_Southampton_Logo.svg/2000px-University_of_Southampton_Logo.svg.png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6274844" y="6187116"/>
            <a:ext cx="866502" cy="191497"/>
          </a:xfrm>
          <a:prstGeom prst="rect">
            <a:avLst/>
          </a:prstGeom>
          <a:noFill/>
        </p:spPr>
      </p:pic>
      <p:pic>
        <p:nvPicPr>
          <p:cNvPr id="17" name="Picture 16" descr="http://se-mashup.fokus.fraunhofer.de:8080/feature-event-clean/samples/ad-insertion/images/fokus.png"/>
          <p:cNvPicPr>
            <a:picLocks noChangeAspect="1" noChangeArrowheads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8637974" y="6112309"/>
            <a:ext cx="851656" cy="341111"/>
          </a:xfrm>
          <a:prstGeom prst="rect">
            <a:avLst/>
          </a:prstGeom>
          <a:noFill/>
        </p:spPr>
      </p:pic>
      <p:pic>
        <p:nvPicPr>
          <p:cNvPr id="18" name="Picture 17" descr="D:\Pallavi\PSN\shutterstock\Transparent CC-Logo.png"/>
          <p:cNvPicPr>
            <a:picLocks noChangeAspect="1" noChangeArrowheads="1"/>
          </p:cNvPicPr>
          <p:nvPr userDrawn="1"/>
        </p:nvPicPr>
        <p:blipFill>
          <a:blip r:embed="rId7"/>
          <a:srcRect/>
          <a:stretch>
            <a:fillRect/>
          </a:stretch>
        </p:blipFill>
        <p:spPr bwMode="auto">
          <a:xfrm>
            <a:off x="4988642" y="5779185"/>
            <a:ext cx="1629345" cy="162900"/>
          </a:xfrm>
          <a:prstGeom prst="rect">
            <a:avLst/>
          </a:prstGeom>
          <a:noFill/>
        </p:spPr>
      </p:pic>
      <p:pic>
        <p:nvPicPr>
          <p:cNvPr id="19" name="Picture 18" descr="http://summit.theodi.org/wp-content/uploads/2014/05/Slice-12.png"/>
          <p:cNvPicPr>
            <a:picLocks noChangeAspect="1" noChangeArrowheads="1"/>
          </p:cNvPicPr>
          <p:nvPr userDrawn="1"/>
        </p:nvPicPr>
        <p:blipFill>
          <a:blip r:embed="rId8"/>
          <a:srcRect/>
          <a:stretch>
            <a:fillRect/>
          </a:stretch>
        </p:blipFill>
        <p:spPr bwMode="auto">
          <a:xfrm>
            <a:off x="6924934" y="5749970"/>
            <a:ext cx="723488" cy="221330"/>
          </a:xfrm>
          <a:prstGeom prst="rect">
            <a:avLst/>
          </a:prstGeom>
          <a:noFill/>
        </p:spPr>
      </p:pic>
      <p:pic>
        <p:nvPicPr>
          <p:cNvPr id="21" name="Picture 20" descr="http://www.intrasoft-intl.dk/images/logo.png"/>
          <p:cNvPicPr>
            <a:picLocks noChangeAspect="1" noChangeArrowheads="1"/>
          </p:cNvPicPr>
          <p:nvPr userDrawn="1"/>
        </p:nvPicPr>
        <p:blipFill>
          <a:blip r:embed="rId9"/>
          <a:srcRect/>
          <a:stretch>
            <a:fillRect/>
          </a:stretch>
        </p:blipFill>
        <p:spPr bwMode="auto">
          <a:xfrm>
            <a:off x="7955369" y="5749405"/>
            <a:ext cx="723244" cy="222460"/>
          </a:xfrm>
          <a:prstGeom prst="rect">
            <a:avLst/>
          </a:prstGeom>
          <a:noFill/>
        </p:spPr>
      </p:pic>
      <p:pic>
        <p:nvPicPr>
          <p:cNvPr id="22" name="Picture 21" descr="http://inspire.ec.europa.eu/events/conferences/inspire_2014/images/contera.png"/>
          <p:cNvPicPr>
            <a:picLocks noChangeAspect="1" noChangeArrowheads="1"/>
          </p:cNvPicPr>
          <p:nvPr userDrawn="1"/>
        </p:nvPicPr>
        <p:blipFill>
          <a:blip r:embed="rId10"/>
          <a:srcRect t="11559" b="54092"/>
          <a:stretch>
            <a:fillRect/>
          </a:stretch>
        </p:blipFill>
        <p:spPr bwMode="auto">
          <a:xfrm>
            <a:off x="7448293" y="6176502"/>
            <a:ext cx="882734" cy="212725"/>
          </a:xfrm>
          <a:prstGeom prst="rect">
            <a:avLst/>
          </a:prstGeom>
          <a:noFill/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6321190" y="33569"/>
            <a:ext cx="3555297" cy="1312861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1"/>
          </p:nvPr>
        </p:nvSpPr>
        <p:spPr>
          <a:xfrm>
            <a:off x="6198780" y="1881188"/>
            <a:ext cx="2858789" cy="2998012"/>
          </a:xfrm>
        </p:spPr>
        <p:txBody>
          <a:bodyPr/>
          <a:lstStyle>
            <a:lvl1pPr marL="182563" marR="0" indent="-182563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SzPct val="100000"/>
              <a:buFontTx/>
              <a:buBlip>
                <a:blip r:embed="rId2"/>
              </a:buBlip>
              <a:tabLst/>
              <a:defRPr lang="en-US" sz="1400" b="0" u="none" kern="1200" baseline="0" dirty="0" smtClean="0">
                <a:solidFill>
                  <a:schemeClr val="accent1">
                    <a:lumMod val="50000"/>
                  </a:schemeClr>
                </a:solidFill>
                <a:uFill>
                  <a:solidFill>
                    <a:schemeClr val="tx1">
                      <a:lumMod val="65000"/>
                      <a:lumOff val="35000"/>
                    </a:schemeClr>
                  </a:solidFill>
                </a:uFill>
                <a:latin typeface="+mn-lt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3"/>
          </p:nvPr>
        </p:nvSpPr>
        <p:spPr>
          <a:xfrm>
            <a:off x="9489630" y="6711950"/>
            <a:ext cx="327570" cy="11747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6A9CE626-3159-4274-8158-4292551456C4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6" name="Date Placeholder 7"/>
          <p:cNvSpPr>
            <a:spLocks noGrp="1"/>
          </p:cNvSpPr>
          <p:nvPr>
            <p:ph type="dt" sz="half" idx="12"/>
          </p:nvPr>
        </p:nvSpPr>
        <p:spPr>
          <a:xfrm>
            <a:off x="-15690" y="6535281"/>
            <a:ext cx="936130" cy="201600"/>
          </a:xfrm>
          <a:prstGeom prst="rect">
            <a:avLst/>
          </a:prstGeom>
        </p:spPr>
        <p:txBody>
          <a:bodyPr/>
          <a:lstStyle>
            <a:lvl1pPr>
              <a:defRPr sz="600"/>
            </a:lvl1pPr>
          </a:lstStyle>
          <a:p>
            <a:pPr>
              <a:defRPr/>
            </a:pPr>
            <a:r>
              <a:rPr lang="en-US" smtClean="0"/>
              <a:t>ODIP Project Copyright © 2015 All rights reserved.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350838" y="1123950"/>
            <a:ext cx="8923337" cy="433388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0" indent="0" algn="ctr" rtl="0" eaLnBrk="1" fontAlgn="base" hangingPunct="1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SzPct val="100000"/>
              <a:buFontTx/>
              <a:buNone/>
              <a:defRPr lang="en-US" sz="1800" i="1" kern="1200" dirty="0" smtClean="0">
                <a:solidFill>
                  <a:srgbClr val="FF6600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subtitle style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s long Tit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2"/>
          </p:nvPr>
        </p:nvSpPr>
        <p:spPr>
          <a:xfrm>
            <a:off x="-15690" y="6535281"/>
            <a:ext cx="936130" cy="201600"/>
          </a:xfrm>
          <a:prstGeom prst="rect">
            <a:avLst/>
          </a:prstGeom>
        </p:spPr>
        <p:txBody>
          <a:bodyPr/>
          <a:lstStyle>
            <a:lvl1pPr>
              <a:defRPr sz="600"/>
            </a:lvl1pPr>
          </a:lstStyle>
          <a:p>
            <a:pPr>
              <a:defRPr/>
            </a:pPr>
            <a:r>
              <a:rPr lang="en-US" smtClean="0"/>
              <a:t>ODIP Project Copyright © 2015 All rights reserved.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3"/>
          </p:nvPr>
        </p:nvSpPr>
        <p:spPr>
          <a:xfrm>
            <a:off x="9489630" y="6711950"/>
            <a:ext cx="327570" cy="11747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6A9CE626-3159-4274-8158-4292551456C4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5"/>
          </p:nvPr>
        </p:nvSpPr>
        <p:spPr>
          <a:xfrm>
            <a:off x="2073275" y="1844700"/>
            <a:ext cx="7488238" cy="4464700"/>
          </a:xfrm>
        </p:spPr>
        <p:txBody>
          <a:bodyPr/>
          <a:lstStyle>
            <a:lvl1pPr>
              <a:lnSpc>
                <a:spcPct val="100000"/>
              </a:lnSpc>
              <a:spcAft>
                <a:spcPts val="600"/>
              </a:spcAft>
              <a:buFont typeface="Arial Unicode MS" pitchFamily="34" charset="-128"/>
              <a:buChar char="▶"/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lnSpc>
                <a:spcPct val="100000"/>
              </a:lnSpc>
              <a:spcAft>
                <a:spcPts val="600"/>
              </a:spcAft>
              <a:buClr>
                <a:schemeClr val="accent2"/>
              </a:buClr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lnSpc>
                <a:spcPct val="100000"/>
              </a:lnSpc>
              <a:spcAft>
                <a:spcPts val="600"/>
              </a:spcAft>
              <a:defRPr sz="120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lnSpc>
                <a:spcPct val="100000"/>
              </a:lnSpc>
              <a:spcAft>
                <a:spcPts val="600"/>
              </a:spcAft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lnSpc>
                <a:spcPct val="100000"/>
              </a:lnSpc>
              <a:spcAft>
                <a:spcPts val="600"/>
              </a:spcAft>
              <a:defRPr sz="105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350838" y="1123950"/>
            <a:ext cx="8923337" cy="433388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0" indent="0" algn="ctr" rtl="0" eaLnBrk="1" fontAlgn="base" hangingPunct="1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SzPct val="100000"/>
              <a:buFontTx/>
              <a:buNone/>
              <a:defRPr lang="en-US" sz="1800" i="1" kern="1200" dirty="0" smtClean="0">
                <a:solidFill>
                  <a:srgbClr val="FF6600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subtitle style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ub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3"/>
          </p:nvPr>
        </p:nvSpPr>
        <p:spPr>
          <a:xfrm>
            <a:off x="9489630" y="6711950"/>
            <a:ext cx="327570" cy="11747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6A9CE626-3159-4274-8158-4292551456C4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9" name="Date Placeholder 7"/>
          <p:cNvSpPr>
            <a:spLocks noGrp="1"/>
          </p:cNvSpPr>
          <p:nvPr>
            <p:ph type="dt" sz="half" idx="12"/>
          </p:nvPr>
        </p:nvSpPr>
        <p:spPr>
          <a:xfrm>
            <a:off x="-15690" y="6535281"/>
            <a:ext cx="936130" cy="201600"/>
          </a:xfrm>
          <a:prstGeom prst="rect">
            <a:avLst/>
          </a:prstGeom>
        </p:spPr>
        <p:txBody>
          <a:bodyPr/>
          <a:lstStyle>
            <a:lvl1pPr>
              <a:defRPr sz="600"/>
            </a:lvl1pPr>
          </a:lstStyle>
          <a:p>
            <a:pPr>
              <a:defRPr/>
            </a:pPr>
            <a:r>
              <a:rPr lang="en-US" smtClean="0"/>
              <a:t>ODIP Project Copyright © 2015 All rights reserved.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350838" y="1123950"/>
            <a:ext cx="8923337" cy="433388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0" indent="0" algn="ctr" rtl="0" eaLnBrk="1" fontAlgn="base" hangingPunct="1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SzPct val="100000"/>
              <a:buFontTx/>
              <a:buNone/>
              <a:defRPr lang="en-US" sz="1800" i="1" kern="1200" dirty="0" smtClean="0">
                <a:solidFill>
                  <a:srgbClr val="FF6600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subtitle style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ub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3"/>
          </p:nvPr>
        </p:nvSpPr>
        <p:spPr>
          <a:xfrm>
            <a:off x="9489630" y="6711950"/>
            <a:ext cx="327570" cy="11747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6A9CE626-3159-4274-8158-4292551456C4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6" name="Date Placeholder 7"/>
          <p:cNvSpPr>
            <a:spLocks noGrp="1"/>
          </p:cNvSpPr>
          <p:nvPr>
            <p:ph type="dt" sz="half" idx="12"/>
          </p:nvPr>
        </p:nvSpPr>
        <p:spPr>
          <a:xfrm>
            <a:off x="-15690" y="6535281"/>
            <a:ext cx="936130" cy="201600"/>
          </a:xfrm>
          <a:prstGeom prst="rect">
            <a:avLst/>
          </a:prstGeom>
        </p:spPr>
        <p:txBody>
          <a:bodyPr/>
          <a:lstStyle>
            <a:lvl1pPr>
              <a:defRPr sz="600"/>
            </a:lvl1pPr>
          </a:lstStyle>
          <a:p>
            <a:pPr>
              <a:defRPr/>
            </a:pPr>
            <a:r>
              <a:rPr lang="en-US" smtClean="0"/>
              <a:t>ODIP Project Copyright © 2015 All rights reserved.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350838" y="1123950"/>
            <a:ext cx="8923337" cy="433388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0" indent="0" algn="ctr" rtl="0" eaLnBrk="1" fontAlgn="base" hangingPunct="1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SzPct val="100000"/>
              <a:buFontTx/>
              <a:buNone/>
              <a:defRPr lang="en-US" sz="1800" i="1" kern="1200" dirty="0" smtClean="0">
                <a:solidFill>
                  <a:srgbClr val="FF6600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subtitle style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page with sub headin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en-GB" sz="2000" kern="1200" dirty="0">
                <a:solidFill>
                  <a:srgbClr val="0C71B6"/>
                </a:solidFill>
                <a:latin typeface="Calibri" pitchFamily="34" charset="0"/>
                <a:ea typeface="+mj-ea"/>
                <a:cs typeface="Calibri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4"/>
          </p:nvPr>
        </p:nvSpPr>
        <p:spPr>
          <a:xfrm>
            <a:off x="9489630" y="6711950"/>
            <a:ext cx="327570" cy="11747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6A9CE626-3159-4274-8158-4292551456C4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350836" y="1792974"/>
            <a:ext cx="9210677" cy="4660214"/>
          </a:xfrm>
        </p:spPr>
        <p:txBody>
          <a:bodyPr/>
          <a:lstStyle>
            <a:lvl1pPr marL="342900" indent="-342900">
              <a:buFontTx/>
              <a:buBlip>
                <a:blip r:embed="rId2"/>
              </a:buBlip>
              <a:defRPr>
                <a:solidFill>
                  <a:srgbClr val="0C71B6"/>
                </a:solidFill>
              </a:defRPr>
            </a:lvl1pPr>
            <a:lvl2pPr>
              <a:buFontTx/>
              <a:buBlip>
                <a:blip r:embed="rId2"/>
              </a:buBlip>
              <a:defRPr>
                <a:solidFill>
                  <a:srgbClr val="0C71B6"/>
                </a:solidFill>
              </a:defRPr>
            </a:lvl2pPr>
            <a:lvl3pPr>
              <a:buFontTx/>
              <a:buBlip>
                <a:blip r:embed="rId2"/>
              </a:buBlip>
              <a:defRPr>
                <a:solidFill>
                  <a:srgbClr val="0C71B6"/>
                </a:solidFill>
              </a:defRPr>
            </a:lvl3pPr>
            <a:lvl4pPr>
              <a:buFontTx/>
              <a:buBlip>
                <a:blip r:embed="rId2"/>
              </a:buBlip>
              <a:defRPr>
                <a:solidFill>
                  <a:srgbClr val="0C71B6"/>
                </a:solidFill>
              </a:defRPr>
            </a:lvl4pPr>
            <a:lvl5pPr>
              <a:buFontTx/>
              <a:buBlip>
                <a:blip r:embed="rId2"/>
              </a:buBlip>
              <a:defRPr/>
            </a:lvl5pPr>
          </a:lstStyle>
          <a:p>
            <a:r>
              <a:rPr lang="nl-NL" dirty="0" err="1" smtClean="0"/>
              <a:t>Text</a:t>
            </a:r>
            <a:endParaRPr lang="nl-NL" dirty="0" smtClean="0"/>
          </a:p>
          <a:p>
            <a:pPr lvl="1"/>
            <a:r>
              <a:rPr lang="nl-NL" dirty="0" err="1" smtClean="0"/>
              <a:t>Text</a:t>
            </a:r>
            <a:endParaRPr lang="nl-NL" dirty="0" smtClean="0"/>
          </a:p>
          <a:p>
            <a:pPr lvl="2"/>
            <a:r>
              <a:rPr lang="nl-NL" dirty="0" err="1" smtClean="0"/>
              <a:t>Text</a:t>
            </a:r>
            <a:endParaRPr lang="nl-NL" dirty="0" smtClean="0"/>
          </a:p>
          <a:p>
            <a:pPr lvl="3"/>
            <a:r>
              <a:rPr lang="nl-NL" dirty="0" err="1" smtClean="0"/>
              <a:t>Text</a:t>
            </a:r>
            <a:r>
              <a:rPr lang="nl-NL" dirty="0" smtClean="0"/>
              <a:t>	</a:t>
            </a:r>
          </a:p>
          <a:p>
            <a:endParaRPr lang="nl-NL" dirty="0"/>
          </a:p>
        </p:txBody>
      </p:sp>
      <p:sp>
        <p:nvSpPr>
          <p:cNvPr id="10" name="Date Placeholder 7"/>
          <p:cNvSpPr>
            <a:spLocks noGrp="1"/>
          </p:cNvSpPr>
          <p:nvPr>
            <p:ph type="dt" sz="half" idx="17"/>
          </p:nvPr>
        </p:nvSpPr>
        <p:spPr>
          <a:xfrm>
            <a:off x="-15690" y="6535281"/>
            <a:ext cx="936130" cy="201600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F9A01B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ODIP Project Copyright © 2015 All rights reserved.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327524" y="3490621"/>
            <a:ext cx="1257300" cy="126492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Rectangle 10"/>
          <p:cNvSpPr/>
          <p:nvPr userDrawn="1"/>
        </p:nvSpPr>
        <p:spPr bwMode="auto">
          <a:xfrm>
            <a:off x="3872850" y="3212970"/>
            <a:ext cx="2016280" cy="1800250"/>
          </a:xfrm>
          <a:prstGeom prst="rect">
            <a:avLst/>
          </a:prstGeom>
          <a:solidFill>
            <a:schemeClr val="bg1">
              <a:alpha val="75000"/>
            </a:schemeClr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Aft>
                <a:spcPts val="300"/>
              </a:spcAft>
            </a:pPr>
            <a:endParaRPr lang="nl-NL" sz="1400" dirty="0" err="1" smtClean="0">
              <a:solidFill>
                <a:schemeClr val="tx1">
                  <a:lumMod val="85000"/>
                  <a:lumOff val="15000"/>
                </a:schemeClr>
              </a:solidFill>
              <a:cs typeface="+mn-cs"/>
            </a:endParaRP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9" hasCustomPrompt="1"/>
          </p:nvPr>
        </p:nvSpPr>
        <p:spPr>
          <a:xfrm>
            <a:off x="350839" y="1123950"/>
            <a:ext cx="9210674" cy="433388"/>
          </a:xfrm>
        </p:spPr>
        <p:txBody>
          <a:bodyPr/>
          <a:lstStyle>
            <a:lvl1pPr marL="0" indent="0" algn="ctr" rtl="0" eaLnBrk="1" fontAlgn="base" hangingPunct="1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SzPct val="100000"/>
              <a:buFontTx/>
              <a:buNone/>
              <a:defRPr lang="en-US" sz="1600" i="1" kern="1200" dirty="0" smtClean="0">
                <a:solidFill>
                  <a:srgbClr val="F26829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add subtitle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50838" y="1384300"/>
            <a:ext cx="8736012" cy="458628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3"/>
          </p:nvPr>
        </p:nvSpPr>
        <p:spPr>
          <a:xfrm>
            <a:off x="9489630" y="6711950"/>
            <a:ext cx="327570" cy="11747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6A9CE626-3159-4274-8158-4292551456C4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2"/>
          </p:nvPr>
        </p:nvSpPr>
        <p:spPr>
          <a:xfrm>
            <a:off x="-15690" y="6535281"/>
            <a:ext cx="936130" cy="201600"/>
          </a:xfrm>
          <a:prstGeom prst="rect">
            <a:avLst/>
          </a:prstGeom>
        </p:spPr>
        <p:txBody>
          <a:bodyPr/>
          <a:lstStyle>
            <a:lvl1pPr>
              <a:defRPr sz="600"/>
            </a:lvl1pPr>
          </a:lstStyle>
          <a:p>
            <a:pPr>
              <a:defRPr/>
            </a:pPr>
            <a:r>
              <a:rPr lang="en-US" smtClean="0"/>
              <a:t>ODIP Project Copyright © 2015 All rights reserved.</a:t>
            </a:r>
            <a:endParaRPr 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3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2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2.xml"/><Relationship Id="rId18" Type="http://schemas.openxmlformats.org/officeDocument/2006/relationships/image" Target="../media/image6.jpeg"/><Relationship Id="rId3" Type="http://schemas.openxmlformats.org/officeDocument/2006/relationships/slideLayout" Target="../slideLayouts/slideLayout16.xml"/><Relationship Id="rId21" Type="http://schemas.openxmlformats.org/officeDocument/2006/relationships/image" Target="../media/image9.png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17" Type="http://schemas.openxmlformats.org/officeDocument/2006/relationships/image" Target="../media/image5.jpeg"/><Relationship Id="rId25" Type="http://schemas.openxmlformats.org/officeDocument/2006/relationships/image" Target="../media/image2.png"/><Relationship Id="rId2" Type="http://schemas.openxmlformats.org/officeDocument/2006/relationships/slideLayout" Target="../slideLayouts/slideLayout15.xml"/><Relationship Id="rId16" Type="http://schemas.openxmlformats.org/officeDocument/2006/relationships/image" Target="../media/image1.jpeg"/><Relationship Id="rId20" Type="http://schemas.openxmlformats.org/officeDocument/2006/relationships/image" Target="../media/image8.png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24" Type="http://schemas.openxmlformats.org/officeDocument/2006/relationships/image" Target="../media/image12.png"/><Relationship Id="rId5" Type="http://schemas.openxmlformats.org/officeDocument/2006/relationships/slideLayout" Target="../slideLayouts/slideLayout18.xml"/><Relationship Id="rId15" Type="http://schemas.openxmlformats.org/officeDocument/2006/relationships/tags" Target="../tags/tag9.xml"/><Relationship Id="rId23" Type="http://schemas.openxmlformats.org/officeDocument/2006/relationships/image" Target="../media/image11.png"/><Relationship Id="rId10" Type="http://schemas.openxmlformats.org/officeDocument/2006/relationships/slideLayout" Target="../slideLayouts/slideLayout23.xml"/><Relationship Id="rId19" Type="http://schemas.openxmlformats.org/officeDocument/2006/relationships/image" Target="../media/image7.png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ags" Target="../tags/tag8.xml"/><Relationship Id="rId22" Type="http://schemas.openxmlformats.org/officeDocument/2006/relationships/image" Target="../media/image10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theme" Target="../theme/theme3.xml"/><Relationship Id="rId18" Type="http://schemas.openxmlformats.org/officeDocument/2006/relationships/image" Target="../media/image6.jpeg"/><Relationship Id="rId3" Type="http://schemas.openxmlformats.org/officeDocument/2006/relationships/slideLayout" Target="../slideLayouts/slideLayout28.xml"/><Relationship Id="rId21" Type="http://schemas.openxmlformats.org/officeDocument/2006/relationships/image" Target="../media/image9.png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17" Type="http://schemas.openxmlformats.org/officeDocument/2006/relationships/image" Target="../media/image5.jpeg"/><Relationship Id="rId25" Type="http://schemas.openxmlformats.org/officeDocument/2006/relationships/image" Target="../media/image2.png"/><Relationship Id="rId2" Type="http://schemas.openxmlformats.org/officeDocument/2006/relationships/slideLayout" Target="../slideLayouts/slideLayout27.xml"/><Relationship Id="rId16" Type="http://schemas.openxmlformats.org/officeDocument/2006/relationships/image" Target="../media/image1.jpeg"/><Relationship Id="rId20" Type="http://schemas.openxmlformats.org/officeDocument/2006/relationships/image" Target="../media/image8.png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24" Type="http://schemas.openxmlformats.org/officeDocument/2006/relationships/image" Target="../media/image12.png"/><Relationship Id="rId5" Type="http://schemas.openxmlformats.org/officeDocument/2006/relationships/slideLayout" Target="../slideLayouts/slideLayout30.xml"/><Relationship Id="rId15" Type="http://schemas.openxmlformats.org/officeDocument/2006/relationships/tags" Target="../tags/tag15.xml"/><Relationship Id="rId23" Type="http://schemas.openxmlformats.org/officeDocument/2006/relationships/image" Target="../media/image11.png"/><Relationship Id="rId10" Type="http://schemas.openxmlformats.org/officeDocument/2006/relationships/slideLayout" Target="../slideLayouts/slideLayout35.xml"/><Relationship Id="rId19" Type="http://schemas.openxmlformats.org/officeDocument/2006/relationships/image" Target="../media/image7.png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tags" Target="../tags/tag14.xml"/><Relationship Id="rId22" Type="http://schemas.openxmlformats.org/officeDocument/2006/relationships/image" Target="../media/image10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50838" y="0"/>
            <a:ext cx="7050502" cy="895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enter text – Header should be Calibri 20, no more than 2 lines </a:t>
            </a:r>
            <a:endParaRPr lang="en-GB" dirty="0" smtClean="0"/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50838" y="1916113"/>
            <a:ext cx="9210675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nl-NL" dirty="0" err="1" smtClean="0"/>
              <a:t>Text</a:t>
            </a:r>
            <a:endParaRPr lang="nl-NL" dirty="0" smtClean="0"/>
          </a:p>
          <a:p>
            <a:pPr lvl="1"/>
            <a:r>
              <a:rPr lang="nl-NL" dirty="0" err="1" smtClean="0"/>
              <a:t>Text</a:t>
            </a:r>
            <a:endParaRPr lang="nl-NL" dirty="0" smtClean="0"/>
          </a:p>
          <a:p>
            <a:pPr lvl="2"/>
            <a:r>
              <a:rPr lang="nl-NL" dirty="0" err="1" smtClean="0"/>
              <a:t>Text</a:t>
            </a:r>
            <a:endParaRPr lang="nl-NL" dirty="0" smtClean="0"/>
          </a:p>
          <a:p>
            <a:pPr lvl="3"/>
            <a:r>
              <a:rPr lang="nl-NL" dirty="0" err="1" smtClean="0"/>
              <a:t>Text</a:t>
            </a:r>
            <a:r>
              <a:rPr lang="nl-NL" dirty="0" smtClean="0"/>
              <a:t>	</a:t>
            </a:r>
          </a:p>
          <a:p>
            <a:endParaRPr lang="nl-NL" dirty="0"/>
          </a:p>
        </p:txBody>
      </p:sp>
      <p:pic>
        <p:nvPicPr>
          <p:cNvPr id="1030" name="Picture 8" descr="Grey_Shadow_Bar.jpg"/>
          <p:cNvPicPr>
            <a:picLocks noChangeAspect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0" y="935038"/>
            <a:ext cx="99060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5" name="Group_Sticker" hidden="1"/>
          <p:cNvGrpSpPr>
            <a:grpSpLocks/>
          </p:cNvGrpSpPr>
          <p:nvPr>
            <p:custDataLst>
              <p:tags r:id="rId15"/>
            </p:custDataLst>
          </p:nvPr>
        </p:nvGrpSpPr>
        <p:grpSpPr bwMode="auto">
          <a:xfrm>
            <a:off x="8999666" y="1036910"/>
            <a:ext cx="561974" cy="247650"/>
            <a:chOff x="5328" y="618"/>
            <a:chExt cx="354" cy="156"/>
          </a:xfrm>
        </p:grpSpPr>
        <p:sp>
          <p:nvSpPr>
            <p:cNvPr id="19" name="Rectangle 109"/>
            <p:cNvSpPr>
              <a:spLocks noChangeArrowheads="1"/>
            </p:cNvSpPr>
            <p:nvPr/>
          </p:nvSpPr>
          <p:spPr bwMode="auto">
            <a:xfrm>
              <a:off x="5328" y="618"/>
              <a:ext cx="354" cy="1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46038" rIns="0" bIns="46038" anchor="ctr">
              <a:spAutoFit/>
            </a:bodyPr>
            <a:lstStyle/>
            <a:p>
              <a:pPr algn="ctr" eaLnBrk="0" hangingPunct="0">
                <a:lnSpc>
                  <a:spcPct val="100000"/>
                </a:lnSpc>
                <a:tabLst>
                  <a:tab pos="6400800" algn="r"/>
                  <a:tab pos="8636000" algn="r"/>
                </a:tabLst>
              </a:pPr>
              <a:r>
                <a:rPr lang="en-GB" sz="1000" b="1" dirty="0" smtClean="0"/>
                <a:t>STICKER</a:t>
              </a:r>
              <a:endParaRPr lang="en-GB" sz="1000" b="1" dirty="0"/>
            </a:p>
          </p:txBody>
        </p:sp>
        <p:sp>
          <p:nvSpPr>
            <p:cNvPr id="20" name="Line 110"/>
            <p:cNvSpPr>
              <a:spLocks noChangeShapeType="1"/>
            </p:cNvSpPr>
            <p:nvPr/>
          </p:nvSpPr>
          <p:spPr bwMode="auto">
            <a:xfrm>
              <a:off x="5328" y="623"/>
              <a:ext cx="354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" name="Line 111"/>
            <p:cNvSpPr>
              <a:spLocks noChangeShapeType="1"/>
            </p:cNvSpPr>
            <p:nvPr/>
          </p:nvSpPr>
          <p:spPr bwMode="auto">
            <a:xfrm>
              <a:off x="5328" y="767"/>
              <a:ext cx="354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6" name="FootnoteAndSource" hidden="1"/>
          <p:cNvSpPr txBox="1"/>
          <p:nvPr>
            <p:custDataLst>
              <p:tags r:id="rId16"/>
            </p:custDataLst>
          </p:nvPr>
        </p:nvSpPr>
        <p:spPr>
          <a:xfrm>
            <a:off x="406842" y="6207003"/>
            <a:ext cx="956475" cy="174407"/>
          </a:xfrm>
          <a:prstGeom prst="rect">
            <a:avLst/>
          </a:prstGeom>
          <a:noFill/>
        </p:spPr>
        <p:txBody>
          <a:bodyPr vert="horz" wrap="none" lIns="0" tIns="25400" rIns="0" bIns="25400" rtlCol="0">
            <a:spAutoFit/>
          </a:bodyPr>
          <a:lstStyle/>
          <a:p>
            <a:pPr marL="429768" marR="0" lvl="0" indent="-429768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47472" algn="r"/>
              </a:tabLst>
              <a:defRPr/>
            </a:pPr>
            <a:r>
              <a:rPr lang="de-DE" sz="800" dirty="0" err="1" smtClean="0"/>
              <a:t>Footnote</a:t>
            </a:r>
            <a:r>
              <a:rPr lang="de-DE" sz="800" baseline="0" dirty="0" err="1" smtClean="0"/>
              <a:t>AndSource</a:t>
            </a:r>
            <a:endParaRPr lang="de-DE" sz="800" dirty="0" smtClean="0"/>
          </a:p>
        </p:txBody>
      </p:sp>
      <p:sp>
        <p:nvSpPr>
          <p:cNvPr id="17" name="CapgeminiBox" hidden="1"/>
          <p:cNvSpPr>
            <a:spLocks noGrp="1" noChangeArrowheads="1"/>
          </p:cNvSpPr>
          <p:nvPr/>
        </p:nvSpPr>
        <p:spPr bwMode="auto">
          <a:xfrm>
            <a:off x="-1905047" y="20250"/>
            <a:ext cx="190504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 algn="l" rtl="0" eaLnBrk="1" fontAlgn="base" hangingPunct="1">
              <a:spcBef>
                <a:spcPts val="0"/>
              </a:spcBef>
              <a:spcAft>
                <a:spcPct val="0"/>
              </a:spcAft>
              <a:defRPr sz="1200" b="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6213" indent="-174625" algn="l" rtl="0" eaLnBrk="1" fontAlgn="base" hangingPunct="1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Font typeface="Wingdings" pitchFamily="2" charset="2"/>
              <a:buChar char="§"/>
              <a:defRPr sz="1200" baseline="0">
                <a:solidFill>
                  <a:schemeClr val="tx1"/>
                </a:solidFill>
                <a:latin typeface="+mn-lt"/>
              </a:defRPr>
            </a:lvl2pPr>
            <a:lvl3pPr marL="357188" indent="-176213" algn="l" rtl="0" eaLnBrk="1" fontAlgn="base" hangingPunct="1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Font typeface="Arial" pitchFamily="34" charset="0"/>
              <a:buChar char="-"/>
              <a:defRPr sz="1200">
                <a:solidFill>
                  <a:schemeClr val="tx1"/>
                </a:solidFill>
                <a:latin typeface="+mn-lt"/>
              </a:defRPr>
            </a:lvl3pPr>
            <a:lvl4pPr marL="538163" indent="-182563" algn="l" rtl="0" eaLnBrk="1" fontAlgn="base" hangingPunct="1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+mn-lt"/>
              </a:defRPr>
            </a:lvl4pPr>
            <a:lvl5pPr marL="719138" indent="-180975" algn="l" rtl="0" eaLnBrk="1" fontAlgn="base" hangingPunct="1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Char char="-"/>
              <a:defRPr sz="1200">
                <a:solidFill>
                  <a:schemeClr val="tx1"/>
                </a:solidFill>
                <a:latin typeface="+mn-lt"/>
              </a:defRPr>
            </a:lvl5pPr>
            <a:lvl6pPr marL="895350" indent="-176213" algn="l" rtl="0" eaLnBrk="1" fontAlgn="base" hangingPunct="1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Char char="-"/>
              <a:defRPr sz="1200">
                <a:solidFill>
                  <a:schemeClr val="tx1"/>
                </a:solidFill>
                <a:latin typeface="+mn-lt"/>
              </a:defRPr>
            </a:lvl6pPr>
            <a:lvl7pPr marL="1076325" indent="-180975" algn="l" rtl="0" eaLnBrk="1" fontAlgn="base" hangingPunct="1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Char char="-"/>
              <a:defRPr sz="1200" baseline="0">
                <a:solidFill>
                  <a:schemeClr val="tx1"/>
                </a:solidFill>
                <a:latin typeface="+mn-lt"/>
              </a:defRPr>
            </a:lvl7pPr>
            <a:lvl8pPr marL="1257300" indent="-180975" algn="l" rtl="0" eaLnBrk="1" fontAlgn="base" hangingPunct="1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Char char="-"/>
              <a:defRPr sz="1200">
                <a:solidFill>
                  <a:schemeClr val="tx1"/>
                </a:solidFill>
                <a:latin typeface="+mn-lt"/>
              </a:defRPr>
            </a:lvl8pPr>
            <a:lvl9pPr marL="1433513" indent="-176213" algn="l" rtl="0" eaLnBrk="1" fontAlgn="base" hangingPunct="1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Char char="-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defRPr/>
            </a:pPr>
            <a:r>
              <a:rPr lang="en-GB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Capgemini</a:t>
            </a:r>
            <a:r>
              <a:rPr lang="en-GB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Consulting</a:t>
            </a:r>
            <a:r>
              <a:rPr lang="en-GB" baseline="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v7.6</a:t>
            </a:r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18"/>
          <a:stretch>
            <a:fillRect/>
          </a:stretch>
        </p:blipFill>
        <p:spPr>
          <a:xfrm>
            <a:off x="7401340" y="33569"/>
            <a:ext cx="2454388" cy="906330"/>
          </a:xfrm>
          <a:prstGeom prst="rect">
            <a:avLst/>
          </a:prstGeom>
        </p:spPr>
      </p:pic>
      <p:sp>
        <p:nvSpPr>
          <p:cNvPr id="30" name="Text Placeholder 10"/>
          <p:cNvSpPr txBox="1">
            <a:spLocks/>
          </p:cNvSpPr>
          <p:nvPr userDrawn="1"/>
        </p:nvSpPr>
        <p:spPr>
          <a:xfrm>
            <a:off x="350838" y="1123950"/>
            <a:ext cx="8923337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0" indent="0" algn="ctr" rtl="0" eaLnBrk="1" fontAlgn="base" hangingPunct="1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SzPct val="100000"/>
              <a:buFontTx/>
              <a:buNone/>
              <a:defRPr lang="en-US" sz="1800" i="1" kern="1200" dirty="0" smtClean="0">
                <a:solidFill>
                  <a:srgbClr val="FF6600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SzPct val="100000"/>
              <a:buFontTx/>
              <a:buNone/>
              <a:tabLst/>
              <a:defRPr/>
            </a:pPr>
            <a:endParaRPr kumimoji="0" lang="en-US" sz="1800" b="0" i="1" u="none" strike="noStrike" kern="1200" cap="none" spc="0" normalizeH="0" baseline="0" noProof="0" dirty="0" smtClean="0">
              <a:ln>
                <a:noFill/>
              </a:ln>
              <a:solidFill>
                <a:srgbClr val="FF6600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2" r:id="rId1"/>
    <p:sldLayoutId id="2147483883" r:id="rId2"/>
    <p:sldLayoutId id="2147483935" r:id="rId3"/>
    <p:sldLayoutId id="2147483885" r:id="rId4"/>
    <p:sldLayoutId id="2147483907" r:id="rId5"/>
    <p:sldLayoutId id="2147483887" r:id="rId6"/>
    <p:sldLayoutId id="2147483888" r:id="rId7"/>
    <p:sldLayoutId id="2147483892" r:id="rId8"/>
    <p:sldLayoutId id="2147483896" r:id="rId9"/>
    <p:sldLayoutId id="2147483897" r:id="rId10"/>
    <p:sldLayoutId id="2147483898" r:id="rId11"/>
    <p:sldLayoutId id="2147483899" r:id="rId12"/>
    <p:sldLayoutId id="2147483906" r:id="rId13"/>
  </p:sldLayoutIdLst>
  <p:transition spd="med">
    <p:fade/>
  </p:transition>
  <p:timing>
    <p:tnLst>
      <p:par>
        <p:cTn id="1" dur="indefinite" restart="never" nodeType="tmRoot"/>
      </p:par>
    </p:tnLst>
  </p:timing>
  <p:hf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000" kern="1200">
          <a:solidFill>
            <a:srgbClr val="0C71B6"/>
          </a:solidFill>
          <a:latin typeface="Calibri" pitchFamily="34" charset="0"/>
          <a:ea typeface="+mj-ea"/>
          <a:cs typeface="Calibri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Calibri" pitchFamily="34" charset="0"/>
          <a:cs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Calibri" pitchFamily="34" charset="0"/>
          <a:cs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Calibri" pitchFamily="34" charset="0"/>
          <a:cs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Calibri" pitchFamily="34" charset="0"/>
          <a:cs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Calibri" pitchFamily="34" charset="0"/>
          <a:cs typeface="Calibri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Calibri" pitchFamily="34" charset="0"/>
          <a:cs typeface="Calibri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Calibri" pitchFamily="34" charset="0"/>
          <a:cs typeface="Calibri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Calibri" pitchFamily="34" charset="0"/>
          <a:cs typeface="Calibri" pitchFamily="34" charset="0"/>
        </a:defRPr>
      </a:lvl9pPr>
    </p:titleStyle>
    <p:bodyStyle>
      <a:lvl1pPr marL="182563" indent="-182563" algn="l" rtl="0" eaLnBrk="1" fontAlgn="base" hangingPunct="1">
        <a:lnSpc>
          <a:spcPct val="90000"/>
        </a:lnSpc>
        <a:spcBef>
          <a:spcPts val="0"/>
        </a:spcBef>
        <a:spcAft>
          <a:spcPts val="400"/>
        </a:spcAft>
        <a:buClr>
          <a:schemeClr val="accent2"/>
        </a:buClr>
        <a:buSzPct val="100000"/>
        <a:buFontTx/>
        <a:buBlip>
          <a:blip r:embed="rId19"/>
        </a:buBlip>
        <a:defRPr sz="1400" kern="1200">
          <a:solidFill>
            <a:schemeClr val="tx1">
              <a:lumMod val="85000"/>
              <a:lumOff val="15000"/>
            </a:schemeClr>
          </a:solidFill>
          <a:latin typeface="Calibri" pitchFamily="34" charset="0"/>
          <a:ea typeface="+mn-ea"/>
          <a:cs typeface="Calibri" pitchFamily="34" charset="0"/>
        </a:defRPr>
      </a:lvl1pPr>
      <a:lvl2pPr marL="357188" indent="-174625" algn="l" rtl="0" eaLnBrk="1" fontAlgn="base" hangingPunct="1">
        <a:lnSpc>
          <a:spcPct val="90000"/>
        </a:lnSpc>
        <a:spcBef>
          <a:spcPts val="0"/>
        </a:spcBef>
        <a:spcAft>
          <a:spcPts val="400"/>
        </a:spcAft>
        <a:buClr>
          <a:schemeClr val="tx2"/>
        </a:buClr>
        <a:buFontTx/>
        <a:buBlip>
          <a:blip r:embed="rId19"/>
        </a:buBlip>
        <a:defRPr sz="1200" kern="1200">
          <a:solidFill>
            <a:schemeClr val="tx1">
              <a:lumMod val="85000"/>
              <a:lumOff val="15000"/>
            </a:schemeClr>
          </a:solidFill>
          <a:latin typeface="Calibri" pitchFamily="34" charset="0"/>
          <a:ea typeface="+mn-ea"/>
          <a:cs typeface="Calibri" pitchFamily="34" charset="0"/>
        </a:defRPr>
      </a:lvl2pPr>
      <a:lvl3pPr marL="539750" indent="-182563" algn="l" rtl="0" eaLnBrk="1" fontAlgn="base" hangingPunct="1">
        <a:lnSpc>
          <a:spcPct val="90000"/>
        </a:lnSpc>
        <a:spcBef>
          <a:spcPts val="0"/>
        </a:spcBef>
        <a:spcAft>
          <a:spcPts val="400"/>
        </a:spcAft>
        <a:buFontTx/>
        <a:buBlip>
          <a:blip r:embed="rId19"/>
        </a:buBlip>
        <a:defRPr sz="1100" kern="1200">
          <a:solidFill>
            <a:schemeClr val="tx1">
              <a:lumMod val="85000"/>
              <a:lumOff val="15000"/>
            </a:schemeClr>
          </a:solidFill>
          <a:latin typeface="Calibri" pitchFamily="34" charset="0"/>
          <a:ea typeface="+mn-ea"/>
          <a:cs typeface="Calibri" pitchFamily="34" charset="0"/>
        </a:defRPr>
      </a:lvl3pPr>
      <a:lvl4pPr marL="712788" indent="-173038" algn="l" rtl="0" eaLnBrk="1" fontAlgn="base" hangingPunct="1">
        <a:lnSpc>
          <a:spcPct val="90000"/>
        </a:lnSpc>
        <a:spcBef>
          <a:spcPts val="0"/>
        </a:spcBef>
        <a:spcAft>
          <a:spcPts val="400"/>
        </a:spcAft>
        <a:buFontTx/>
        <a:buBlip>
          <a:blip r:embed="rId19"/>
        </a:buBlip>
        <a:defRPr sz="1000" kern="1200">
          <a:solidFill>
            <a:schemeClr val="tx1">
              <a:lumMod val="85000"/>
              <a:lumOff val="15000"/>
            </a:schemeClr>
          </a:solidFill>
          <a:latin typeface="Calibri" pitchFamily="34" charset="0"/>
          <a:ea typeface="+mn-ea"/>
          <a:cs typeface="Calibri" pitchFamily="34" charset="0"/>
        </a:defRPr>
      </a:lvl4pPr>
      <a:lvl5pPr marL="895350" indent="-182563" algn="l" rtl="0" eaLnBrk="1" fontAlgn="base" hangingPunct="1">
        <a:lnSpc>
          <a:spcPct val="90000"/>
        </a:lnSpc>
        <a:spcBef>
          <a:spcPts val="0"/>
        </a:spcBef>
        <a:spcAft>
          <a:spcPts val="400"/>
        </a:spcAft>
        <a:buFontTx/>
        <a:buBlip>
          <a:blip r:embed="rId19"/>
        </a:buBlip>
        <a:defRPr sz="1000" kern="1200">
          <a:solidFill>
            <a:schemeClr val="tx1">
              <a:lumMod val="85000"/>
              <a:lumOff val="15000"/>
            </a:schemeClr>
          </a:solidFill>
          <a:latin typeface="Calibri" pitchFamily="34" charset="0"/>
          <a:ea typeface="+mn-ea"/>
          <a:cs typeface="Calibri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50838" y="0"/>
            <a:ext cx="7050502" cy="899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enter text – Header should be Calibri 20, no more than 2 lines </a:t>
            </a:r>
            <a:endParaRPr lang="en-GB" dirty="0" smtClean="0"/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50838" y="1916113"/>
            <a:ext cx="9210675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 smtClean="0"/>
          </a:p>
        </p:txBody>
      </p:sp>
      <p:pic>
        <p:nvPicPr>
          <p:cNvPr id="1030" name="Picture 8" descr="Grey_Shadow_Bar.jpg"/>
          <p:cNvPicPr>
            <a:picLocks noChangeAspect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935038"/>
            <a:ext cx="99060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9489630" y="6711950"/>
            <a:ext cx="327570" cy="1174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smtClean="0">
                <a:solidFill>
                  <a:schemeClr val="accent5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>
              <a:defRPr/>
            </a:pPr>
            <a:fld id="{6A9CE626-3159-4274-8158-4292551456C4}" type="slidenum">
              <a:rPr lang="en-GB">
                <a:solidFill>
                  <a:srgbClr val="85888B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85888B"/>
              </a:solidFill>
            </a:endParaRPr>
          </a:p>
        </p:txBody>
      </p:sp>
      <p:grpSp>
        <p:nvGrpSpPr>
          <p:cNvPr id="2" name="Group_Sticker" hidden="1"/>
          <p:cNvGrpSpPr>
            <a:grpSpLocks/>
          </p:cNvGrpSpPr>
          <p:nvPr>
            <p:custDataLst>
              <p:tags r:id="rId14"/>
            </p:custDataLst>
          </p:nvPr>
        </p:nvGrpSpPr>
        <p:grpSpPr bwMode="auto">
          <a:xfrm>
            <a:off x="8999666" y="1036910"/>
            <a:ext cx="561974" cy="247650"/>
            <a:chOff x="5328" y="618"/>
            <a:chExt cx="354" cy="156"/>
          </a:xfrm>
        </p:grpSpPr>
        <p:sp>
          <p:nvSpPr>
            <p:cNvPr id="19" name="Rectangle 109"/>
            <p:cNvSpPr>
              <a:spLocks noChangeArrowheads="1"/>
            </p:cNvSpPr>
            <p:nvPr/>
          </p:nvSpPr>
          <p:spPr bwMode="auto">
            <a:xfrm>
              <a:off x="5328" y="618"/>
              <a:ext cx="354" cy="1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46038" rIns="0" bIns="46038" anchor="ctr">
              <a:spAutoFit/>
            </a:bodyPr>
            <a:lstStyle/>
            <a:p>
              <a:pPr algn="ctr" eaLnBrk="0" hangingPunct="0">
                <a:tabLst>
                  <a:tab pos="6400800" algn="r"/>
                  <a:tab pos="8636000" algn="r"/>
                </a:tabLst>
              </a:pPr>
              <a:r>
                <a:rPr lang="en-GB" sz="1000" b="1" dirty="0" smtClean="0">
                  <a:solidFill>
                    <a:srgbClr val="000000"/>
                  </a:solidFill>
                </a:rPr>
                <a:t>STICKER</a:t>
              </a:r>
              <a:endParaRPr lang="en-GB" sz="1000" b="1" dirty="0">
                <a:solidFill>
                  <a:srgbClr val="000000"/>
                </a:solidFill>
              </a:endParaRPr>
            </a:p>
          </p:txBody>
        </p:sp>
        <p:sp>
          <p:nvSpPr>
            <p:cNvPr id="20" name="Line 110"/>
            <p:cNvSpPr>
              <a:spLocks noChangeShapeType="1"/>
            </p:cNvSpPr>
            <p:nvPr/>
          </p:nvSpPr>
          <p:spPr bwMode="auto">
            <a:xfrm>
              <a:off x="5328" y="623"/>
              <a:ext cx="354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21" name="Line 111"/>
            <p:cNvSpPr>
              <a:spLocks noChangeShapeType="1"/>
            </p:cNvSpPr>
            <p:nvPr/>
          </p:nvSpPr>
          <p:spPr bwMode="auto">
            <a:xfrm>
              <a:off x="5328" y="767"/>
              <a:ext cx="354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</p:grpSp>
      <p:sp>
        <p:nvSpPr>
          <p:cNvPr id="16" name="FootnoteAndSource" hidden="1"/>
          <p:cNvSpPr txBox="1"/>
          <p:nvPr>
            <p:custDataLst>
              <p:tags r:id="rId15"/>
            </p:custDataLst>
          </p:nvPr>
        </p:nvSpPr>
        <p:spPr>
          <a:xfrm>
            <a:off x="406842" y="6207003"/>
            <a:ext cx="956475" cy="174407"/>
          </a:xfrm>
          <a:prstGeom prst="rect">
            <a:avLst/>
          </a:prstGeom>
          <a:noFill/>
        </p:spPr>
        <p:txBody>
          <a:bodyPr vert="horz" wrap="none" lIns="0" tIns="25400" rIns="0" bIns="25400" rtlCol="0">
            <a:spAutoFit/>
          </a:bodyPr>
          <a:lstStyle/>
          <a:p>
            <a:pPr marL="429768" indent="-429768" fontAlgn="auto">
              <a:spcBef>
                <a:spcPts val="0"/>
              </a:spcBef>
              <a:spcAft>
                <a:spcPts val="0"/>
              </a:spcAft>
              <a:tabLst>
                <a:tab pos="347472" algn="r"/>
              </a:tabLst>
              <a:defRPr/>
            </a:pPr>
            <a:r>
              <a:rPr lang="de-DE" sz="800" dirty="0" err="1" smtClean="0">
                <a:solidFill>
                  <a:srgbClr val="000000"/>
                </a:solidFill>
              </a:rPr>
              <a:t>FootnoteAndSource</a:t>
            </a:r>
            <a:endParaRPr lang="de-DE" sz="800" dirty="0" smtClean="0">
              <a:solidFill>
                <a:srgbClr val="000000"/>
              </a:solidFill>
            </a:endParaRPr>
          </a:p>
        </p:txBody>
      </p:sp>
      <p:sp>
        <p:nvSpPr>
          <p:cNvPr id="17" name="CapgeminiBox" hidden="1"/>
          <p:cNvSpPr>
            <a:spLocks noGrp="1" noChangeArrowheads="1"/>
          </p:cNvSpPr>
          <p:nvPr/>
        </p:nvSpPr>
        <p:spPr bwMode="auto">
          <a:xfrm>
            <a:off x="-1905047" y="20250"/>
            <a:ext cx="190504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 algn="l" rtl="0" eaLnBrk="1" fontAlgn="base" hangingPunct="1">
              <a:spcBef>
                <a:spcPts val="0"/>
              </a:spcBef>
              <a:spcAft>
                <a:spcPct val="0"/>
              </a:spcAft>
              <a:defRPr sz="1200" b="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6213" indent="-174625" algn="l" rtl="0" eaLnBrk="1" fontAlgn="base" hangingPunct="1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Font typeface="Wingdings" pitchFamily="2" charset="2"/>
              <a:buChar char="§"/>
              <a:defRPr sz="1200" baseline="0">
                <a:solidFill>
                  <a:schemeClr val="tx1"/>
                </a:solidFill>
                <a:latin typeface="+mn-lt"/>
              </a:defRPr>
            </a:lvl2pPr>
            <a:lvl3pPr marL="357188" indent="-176213" algn="l" rtl="0" eaLnBrk="1" fontAlgn="base" hangingPunct="1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Font typeface="Arial" pitchFamily="34" charset="0"/>
              <a:buChar char="-"/>
              <a:defRPr sz="1200">
                <a:solidFill>
                  <a:schemeClr val="tx1"/>
                </a:solidFill>
                <a:latin typeface="+mn-lt"/>
              </a:defRPr>
            </a:lvl3pPr>
            <a:lvl4pPr marL="538163" indent="-182563" algn="l" rtl="0" eaLnBrk="1" fontAlgn="base" hangingPunct="1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+mn-lt"/>
              </a:defRPr>
            </a:lvl4pPr>
            <a:lvl5pPr marL="719138" indent="-180975" algn="l" rtl="0" eaLnBrk="1" fontAlgn="base" hangingPunct="1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Char char="-"/>
              <a:defRPr sz="1200">
                <a:solidFill>
                  <a:schemeClr val="tx1"/>
                </a:solidFill>
                <a:latin typeface="+mn-lt"/>
              </a:defRPr>
            </a:lvl5pPr>
            <a:lvl6pPr marL="895350" indent="-176213" algn="l" rtl="0" eaLnBrk="1" fontAlgn="base" hangingPunct="1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Char char="-"/>
              <a:defRPr sz="1200">
                <a:solidFill>
                  <a:schemeClr val="tx1"/>
                </a:solidFill>
                <a:latin typeface="+mn-lt"/>
              </a:defRPr>
            </a:lvl6pPr>
            <a:lvl7pPr marL="1076325" indent="-180975" algn="l" rtl="0" eaLnBrk="1" fontAlgn="base" hangingPunct="1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Char char="-"/>
              <a:defRPr sz="1200" baseline="0">
                <a:solidFill>
                  <a:schemeClr val="tx1"/>
                </a:solidFill>
                <a:latin typeface="+mn-lt"/>
              </a:defRPr>
            </a:lvl7pPr>
            <a:lvl8pPr marL="1257300" indent="-180975" algn="l" rtl="0" eaLnBrk="1" fontAlgn="base" hangingPunct="1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Char char="-"/>
              <a:defRPr sz="1200">
                <a:solidFill>
                  <a:schemeClr val="tx1"/>
                </a:solidFill>
                <a:latin typeface="+mn-lt"/>
              </a:defRPr>
            </a:lvl8pPr>
            <a:lvl9pPr marL="1433513" indent="-176213" algn="l" rtl="0" eaLnBrk="1" fontAlgn="base" hangingPunct="1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Char char="-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defRPr/>
            </a:pPr>
            <a:r>
              <a:rPr lang="en-GB" dirty="0" err="1" smtClean="0">
                <a:solidFill>
                  <a:srgbClr val="000000">
                    <a:lumMod val="85000"/>
                    <a:lumOff val="15000"/>
                  </a:srgbClr>
                </a:solidFill>
              </a:rPr>
              <a:t>Capgemini</a:t>
            </a:r>
            <a:r>
              <a:rPr lang="en-GB" dirty="0" smtClean="0">
                <a:solidFill>
                  <a:srgbClr val="000000">
                    <a:lumMod val="85000"/>
                    <a:lumOff val="15000"/>
                  </a:srgbClr>
                </a:solidFill>
              </a:rPr>
              <a:t> Consulting v7.6</a:t>
            </a:r>
          </a:p>
        </p:txBody>
      </p:sp>
      <p:sp>
        <p:nvSpPr>
          <p:cNvPr id="23" name="Date Placeholder 5"/>
          <p:cNvSpPr>
            <a:spLocks noGrp="1"/>
          </p:cNvSpPr>
          <p:nvPr userDrawn="1">
            <p:ph type="dt" sz="half" idx="2"/>
          </p:nvPr>
        </p:nvSpPr>
        <p:spPr>
          <a:xfrm>
            <a:off x="-1404" y="6450552"/>
            <a:ext cx="1065864" cy="15879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lang="en-US" sz="600" kern="1200" smtClean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>
                <a:solidFill>
                  <a:srgbClr val="85888B"/>
                </a:solidFill>
              </a:rPr>
              <a:t>ODIP Project Copyright © 2015 All rights reserved.</a:t>
            </a:r>
            <a:endParaRPr dirty="0">
              <a:solidFill>
                <a:srgbClr val="85888B"/>
              </a:solidFill>
            </a:endParaRPr>
          </a:p>
        </p:txBody>
      </p:sp>
      <p:pic>
        <p:nvPicPr>
          <p:cNvPr id="22" name="Picture 21" descr="http://www.legal-online.be/websites/39/uploads/image/logo%20Time%20Lex(1).jpg"/>
          <p:cNvPicPr>
            <a:picLocks noChangeAspect="1" noChangeArrowheads="1"/>
          </p:cNvPicPr>
          <p:nvPr userDrawn="1"/>
        </p:nvPicPr>
        <p:blipFill>
          <a:blip r:embed="rId17"/>
          <a:srcRect b="10550"/>
          <a:stretch>
            <a:fillRect/>
          </a:stretch>
        </p:blipFill>
        <p:spPr bwMode="auto">
          <a:xfrm>
            <a:off x="4844545" y="6477374"/>
            <a:ext cx="326696" cy="293202"/>
          </a:xfrm>
          <a:prstGeom prst="rect">
            <a:avLst/>
          </a:prstGeom>
          <a:noFill/>
        </p:spPr>
      </p:pic>
      <p:pic>
        <p:nvPicPr>
          <p:cNvPr id="24" name="Picture 23" descr="http://www.sogeti.de/fileadmin/user_upload/Sogeti_cmyk.jpg"/>
          <p:cNvPicPr>
            <a:picLocks noChangeAspect="1" noChangeArrowheads="1"/>
          </p:cNvPicPr>
          <p:nvPr userDrawn="1"/>
        </p:nvPicPr>
        <p:blipFill>
          <a:blip r:embed="rId18"/>
          <a:srcRect/>
          <a:stretch>
            <a:fillRect/>
          </a:stretch>
        </p:blipFill>
        <p:spPr bwMode="auto">
          <a:xfrm>
            <a:off x="5381907" y="6522618"/>
            <a:ext cx="920966" cy="202714"/>
          </a:xfrm>
          <a:prstGeom prst="rect">
            <a:avLst/>
          </a:prstGeom>
          <a:noFill/>
        </p:spPr>
      </p:pic>
      <p:pic>
        <p:nvPicPr>
          <p:cNvPr id="25" name="Picture 24" descr="http://upload.wikimedia.org/wikipedia/commons/thumb/a/a7/University_of_Southampton_Logo.svg/2000px-University_of_Southampton_Logo.svg.png"/>
          <p:cNvPicPr>
            <a:picLocks noChangeAspect="1" noChangeArrowheads="1"/>
          </p:cNvPicPr>
          <p:nvPr userDrawn="1"/>
        </p:nvPicPr>
        <p:blipFill>
          <a:blip r:embed="rId19"/>
          <a:srcRect/>
          <a:stretch>
            <a:fillRect/>
          </a:stretch>
        </p:blipFill>
        <p:spPr bwMode="auto">
          <a:xfrm>
            <a:off x="6513539" y="6528227"/>
            <a:ext cx="866502" cy="191497"/>
          </a:xfrm>
          <a:prstGeom prst="rect">
            <a:avLst/>
          </a:prstGeom>
          <a:noFill/>
        </p:spPr>
      </p:pic>
      <p:pic>
        <p:nvPicPr>
          <p:cNvPr id="26" name="Picture 25" descr="http://se-mashup.fokus.fraunhofer.de:8080/feature-event-clean/samples/ad-insertion/images/fokus.png"/>
          <p:cNvPicPr>
            <a:picLocks noChangeAspect="1" noChangeArrowheads="1"/>
          </p:cNvPicPr>
          <p:nvPr userDrawn="1"/>
        </p:nvPicPr>
        <p:blipFill>
          <a:blip r:embed="rId20"/>
          <a:srcRect/>
          <a:stretch>
            <a:fillRect/>
          </a:stretch>
        </p:blipFill>
        <p:spPr bwMode="auto">
          <a:xfrm>
            <a:off x="8684106" y="6453420"/>
            <a:ext cx="851656" cy="341111"/>
          </a:xfrm>
          <a:prstGeom prst="rect">
            <a:avLst/>
          </a:prstGeom>
          <a:noFill/>
        </p:spPr>
      </p:pic>
      <p:pic>
        <p:nvPicPr>
          <p:cNvPr id="27" name="Picture 26" descr="D:\Pallavi\PSN\shutterstock\Transparent CC-Logo.png"/>
          <p:cNvPicPr>
            <a:picLocks noChangeAspect="1" noChangeArrowheads="1"/>
          </p:cNvPicPr>
          <p:nvPr userDrawn="1"/>
        </p:nvPicPr>
        <p:blipFill>
          <a:blip r:embed="rId21"/>
          <a:srcRect/>
          <a:stretch>
            <a:fillRect/>
          </a:stretch>
        </p:blipFill>
        <p:spPr bwMode="auto">
          <a:xfrm>
            <a:off x="1136470" y="6542525"/>
            <a:ext cx="1629345" cy="162900"/>
          </a:xfrm>
          <a:prstGeom prst="rect">
            <a:avLst/>
          </a:prstGeom>
          <a:noFill/>
        </p:spPr>
      </p:pic>
      <p:pic>
        <p:nvPicPr>
          <p:cNvPr id="28" name="Picture 27" descr="http://summit.theodi.org/wp-content/uploads/2014/05/Slice-12.png"/>
          <p:cNvPicPr>
            <a:picLocks noChangeAspect="1" noChangeArrowheads="1"/>
          </p:cNvPicPr>
          <p:nvPr userDrawn="1"/>
        </p:nvPicPr>
        <p:blipFill>
          <a:blip r:embed="rId22"/>
          <a:srcRect/>
          <a:stretch>
            <a:fillRect/>
          </a:stretch>
        </p:blipFill>
        <p:spPr bwMode="auto">
          <a:xfrm>
            <a:off x="2976481" y="6513310"/>
            <a:ext cx="723488" cy="221330"/>
          </a:xfrm>
          <a:prstGeom prst="rect">
            <a:avLst/>
          </a:prstGeom>
          <a:noFill/>
        </p:spPr>
      </p:pic>
      <p:pic>
        <p:nvPicPr>
          <p:cNvPr id="29" name="Picture 28" descr="http://www.intrasoft-intl.dk/images/logo.png"/>
          <p:cNvPicPr>
            <a:picLocks noChangeAspect="1" noChangeArrowheads="1"/>
          </p:cNvPicPr>
          <p:nvPr userDrawn="1"/>
        </p:nvPicPr>
        <p:blipFill>
          <a:blip r:embed="rId23"/>
          <a:srcRect/>
          <a:stretch>
            <a:fillRect/>
          </a:stretch>
        </p:blipFill>
        <p:spPr bwMode="auto">
          <a:xfrm>
            <a:off x="3910635" y="6512745"/>
            <a:ext cx="723244" cy="222460"/>
          </a:xfrm>
          <a:prstGeom prst="rect">
            <a:avLst/>
          </a:prstGeom>
          <a:noFill/>
        </p:spPr>
      </p:pic>
      <p:pic>
        <p:nvPicPr>
          <p:cNvPr id="30" name="Picture 29" descr="http://inspire.ec.europa.eu/events/conferences/inspire_2014/images/contera.png"/>
          <p:cNvPicPr>
            <a:picLocks noChangeAspect="1" noChangeArrowheads="1"/>
          </p:cNvPicPr>
          <p:nvPr userDrawn="1"/>
        </p:nvPicPr>
        <p:blipFill>
          <a:blip r:embed="rId24"/>
          <a:srcRect t="11559" b="54092"/>
          <a:stretch>
            <a:fillRect/>
          </a:stretch>
        </p:blipFill>
        <p:spPr bwMode="auto">
          <a:xfrm>
            <a:off x="7590707" y="6517613"/>
            <a:ext cx="882734" cy="212725"/>
          </a:xfrm>
          <a:prstGeom prst="rect">
            <a:avLst/>
          </a:prstGeom>
          <a:noFill/>
        </p:spPr>
      </p:pic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7401340" y="33569"/>
            <a:ext cx="2454388" cy="90633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10" r:id="rId1"/>
    <p:sldLayoutId id="2147483911" r:id="rId2"/>
    <p:sldLayoutId id="2147483912" r:id="rId3"/>
    <p:sldLayoutId id="2147483913" r:id="rId4"/>
    <p:sldLayoutId id="2147483914" r:id="rId5"/>
    <p:sldLayoutId id="2147483915" r:id="rId6"/>
    <p:sldLayoutId id="2147483916" r:id="rId7"/>
    <p:sldLayoutId id="2147483917" r:id="rId8"/>
    <p:sldLayoutId id="2147483918" r:id="rId9"/>
    <p:sldLayoutId id="2147483919" r:id="rId10"/>
    <p:sldLayoutId id="2147483920" r:id="rId11"/>
    <p:sldLayoutId id="2147483921" r:id="rId12"/>
  </p:sldLayoutIdLst>
  <p:transition spd="med">
    <p:fade/>
  </p:transition>
  <p:timing>
    <p:tnLst>
      <p:par>
        <p:cTn id="1" dur="indefinite" restart="never" nodeType="tmRoot"/>
      </p:par>
    </p:tnLst>
  </p:timing>
  <p:hf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000" kern="1200">
          <a:solidFill>
            <a:schemeClr val="tx2"/>
          </a:solidFill>
          <a:latin typeface="Calibri" pitchFamily="34" charset="0"/>
          <a:ea typeface="+mj-ea"/>
          <a:cs typeface="Calibri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Calibri" pitchFamily="34" charset="0"/>
          <a:cs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Calibri" pitchFamily="34" charset="0"/>
          <a:cs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Calibri" pitchFamily="34" charset="0"/>
          <a:cs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Calibri" pitchFamily="34" charset="0"/>
          <a:cs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Calibri" pitchFamily="34" charset="0"/>
          <a:cs typeface="Calibri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Calibri" pitchFamily="34" charset="0"/>
          <a:cs typeface="Calibri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Calibri" pitchFamily="34" charset="0"/>
          <a:cs typeface="Calibri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Calibri" pitchFamily="34" charset="0"/>
          <a:cs typeface="Calibri" pitchFamily="34" charset="0"/>
        </a:defRPr>
      </a:lvl9pPr>
    </p:titleStyle>
    <p:bodyStyle>
      <a:lvl1pPr marL="182563" indent="-182563" algn="l" rtl="0" eaLnBrk="1" fontAlgn="base" hangingPunct="1">
        <a:lnSpc>
          <a:spcPct val="90000"/>
        </a:lnSpc>
        <a:spcBef>
          <a:spcPts val="0"/>
        </a:spcBef>
        <a:spcAft>
          <a:spcPts val="400"/>
        </a:spcAft>
        <a:buClr>
          <a:schemeClr val="accent2"/>
        </a:buClr>
        <a:buSzPct val="100000"/>
        <a:buFont typeface="Wingdings" pitchFamily="2" charset="2"/>
        <a:buChar char="§"/>
        <a:defRPr sz="1400" kern="1200">
          <a:solidFill>
            <a:schemeClr val="tx1">
              <a:lumMod val="85000"/>
              <a:lumOff val="15000"/>
            </a:schemeClr>
          </a:solidFill>
          <a:latin typeface="Calibri" pitchFamily="34" charset="0"/>
          <a:ea typeface="+mn-ea"/>
          <a:cs typeface="Calibri" pitchFamily="34" charset="0"/>
        </a:defRPr>
      </a:lvl1pPr>
      <a:lvl2pPr marL="357188" indent="-174625" algn="l" rtl="0" eaLnBrk="1" fontAlgn="base" hangingPunct="1">
        <a:lnSpc>
          <a:spcPct val="90000"/>
        </a:lnSpc>
        <a:spcBef>
          <a:spcPts val="0"/>
        </a:spcBef>
        <a:spcAft>
          <a:spcPts val="400"/>
        </a:spcAft>
        <a:buClr>
          <a:schemeClr val="tx2"/>
        </a:buClr>
        <a:buFont typeface="Arial" charset="0"/>
        <a:buChar char="–"/>
        <a:defRPr sz="1200" kern="1200">
          <a:solidFill>
            <a:schemeClr val="tx1">
              <a:lumMod val="85000"/>
              <a:lumOff val="15000"/>
            </a:schemeClr>
          </a:solidFill>
          <a:latin typeface="Calibri" pitchFamily="34" charset="0"/>
          <a:ea typeface="+mn-ea"/>
          <a:cs typeface="Calibri" pitchFamily="34" charset="0"/>
        </a:defRPr>
      </a:lvl2pPr>
      <a:lvl3pPr marL="539750" indent="-182563" algn="l" rtl="0" eaLnBrk="1" fontAlgn="base" hangingPunct="1">
        <a:lnSpc>
          <a:spcPct val="90000"/>
        </a:lnSpc>
        <a:spcBef>
          <a:spcPts val="0"/>
        </a:spcBef>
        <a:spcAft>
          <a:spcPts val="400"/>
        </a:spcAft>
        <a:buFont typeface="Arial" charset="0"/>
        <a:buChar char="•"/>
        <a:defRPr sz="1100" kern="1200">
          <a:solidFill>
            <a:schemeClr val="tx1">
              <a:lumMod val="85000"/>
              <a:lumOff val="15000"/>
            </a:schemeClr>
          </a:solidFill>
          <a:latin typeface="Calibri" pitchFamily="34" charset="0"/>
          <a:ea typeface="+mn-ea"/>
          <a:cs typeface="Calibri" pitchFamily="34" charset="0"/>
        </a:defRPr>
      </a:lvl3pPr>
      <a:lvl4pPr marL="712788" indent="-173038" algn="l" rtl="0" eaLnBrk="1" fontAlgn="base" hangingPunct="1">
        <a:lnSpc>
          <a:spcPct val="90000"/>
        </a:lnSpc>
        <a:spcBef>
          <a:spcPts val="0"/>
        </a:spcBef>
        <a:spcAft>
          <a:spcPts val="400"/>
        </a:spcAft>
        <a:buFont typeface="Arial" charset="0"/>
        <a:buChar char="–"/>
        <a:defRPr sz="1000" kern="1200">
          <a:solidFill>
            <a:schemeClr val="tx1">
              <a:lumMod val="85000"/>
              <a:lumOff val="15000"/>
            </a:schemeClr>
          </a:solidFill>
          <a:latin typeface="Calibri" pitchFamily="34" charset="0"/>
          <a:ea typeface="+mn-ea"/>
          <a:cs typeface="Calibri" pitchFamily="34" charset="0"/>
        </a:defRPr>
      </a:lvl4pPr>
      <a:lvl5pPr marL="895350" indent="-182563" algn="l" rtl="0" eaLnBrk="1" fontAlgn="base" hangingPunct="1">
        <a:lnSpc>
          <a:spcPct val="90000"/>
        </a:lnSpc>
        <a:spcBef>
          <a:spcPts val="0"/>
        </a:spcBef>
        <a:spcAft>
          <a:spcPts val="400"/>
        </a:spcAft>
        <a:buFont typeface="Arial" charset="0"/>
        <a:buChar char="»"/>
        <a:defRPr sz="1000" kern="1200">
          <a:solidFill>
            <a:schemeClr val="tx1">
              <a:lumMod val="85000"/>
              <a:lumOff val="15000"/>
            </a:schemeClr>
          </a:solidFill>
          <a:latin typeface="Calibri" pitchFamily="34" charset="0"/>
          <a:ea typeface="+mn-ea"/>
          <a:cs typeface="Calibri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50838" y="0"/>
            <a:ext cx="7050502" cy="948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enter text – Header should be Calibri 20, no more than 2 lines </a:t>
            </a:r>
            <a:endParaRPr lang="en-GB" dirty="0" smtClean="0"/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50838" y="1916113"/>
            <a:ext cx="9210675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 smtClean="0"/>
          </a:p>
        </p:txBody>
      </p:sp>
      <p:pic>
        <p:nvPicPr>
          <p:cNvPr id="1030" name="Picture 8" descr="Grey_Shadow_Bar.jpg"/>
          <p:cNvPicPr>
            <a:picLocks noChangeAspect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935038"/>
            <a:ext cx="99060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9489630" y="6711950"/>
            <a:ext cx="327570" cy="1174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smtClean="0">
                <a:solidFill>
                  <a:schemeClr val="accent5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>
              <a:defRPr/>
            </a:pPr>
            <a:fld id="{6A9CE626-3159-4274-8158-4292551456C4}" type="slidenum">
              <a:rPr lang="en-GB">
                <a:solidFill>
                  <a:srgbClr val="85888B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85888B"/>
              </a:solidFill>
            </a:endParaRPr>
          </a:p>
        </p:txBody>
      </p:sp>
      <p:grpSp>
        <p:nvGrpSpPr>
          <p:cNvPr id="2" name="Group_Sticker" hidden="1"/>
          <p:cNvGrpSpPr>
            <a:grpSpLocks/>
          </p:cNvGrpSpPr>
          <p:nvPr>
            <p:custDataLst>
              <p:tags r:id="rId14"/>
            </p:custDataLst>
          </p:nvPr>
        </p:nvGrpSpPr>
        <p:grpSpPr bwMode="auto">
          <a:xfrm>
            <a:off x="8999666" y="1036910"/>
            <a:ext cx="561974" cy="247650"/>
            <a:chOff x="5328" y="618"/>
            <a:chExt cx="354" cy="156"/>
          </a:xfrm>
        </p:grpSpPr>
        <p:sp>
          <p:nvSpPr>
            <p:cNvPr id="19" name="Rectangle 109"/>
            <p:cNvSpPr>
              <a:spLocks noChangeArrowheads="1"/>
            </p:cNvSpPr>
            <p:nvPr/>
          </p:nvSpPr>
          <p:spPr bwMode="auto">
            <a:xfrm>
              <a:off x="5328" y="618"/>
              <a:ext cx="354" cy="1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46038" rIns="0" bIns="46038" anchor="ctr">
              <a:spAutoFit/>
            </a:bodyPr>
            <a:lstStyle/>
            <a:p>
              <a:pPr algn="ctr" eaLnBrk="0" hangingPunct="0">
                <a:tabLst>
                  <a:tab pos="6400800" algn="r"/>
                  <a:tab pos="8636000" algn="r"/>
                </a:tabLst>
              </a:pPr>
              <a:r>
                <a:rPr lang="en-GB" sz="1000" b="1" dirty="0" smtClean="0">
                  <a:solidFill>
                    <a:srgbClr val="000000"/>
                  </a:solidFill>
                </a:rPr>
                <a:t>STICKER</a:t>
              </a:r>
              <a:endParaRPr lang="en-GB" sz="1000" b="1" dirty="0">
                <a:solidFill>
                  <a:srgbClr val="000000"/>
                </a:solidFill>
              </a:endParaRPr>
            </a:p>
          </p:txBody>
        </p:sp>
        <p:sp>
          <p:nvSpPr>
            <p:cNvPr id="20" name="Line 110"/>
            <p:cNvSpPr>
              <a:spLocks noChangeShapeType="1"/>
            </p:cNvSpPr>
            <p:nvPr/>
          </p:nvSpPr>
          <p:spPr bwMode="auto">
            <a:xfrm>
              <a:off x="5328" y="623"/>
              <a:ext cx="354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21" name="Line 111"/>
            <p:cNvSpPr>
              <a:spLocks noChangeShapeType="1"/>
            </p:cNvSpPr>
            <p:nvPr/>
          </p:nvSpPr>
          <p:spPr bwMode="auto">
            <a:xfrm>
              <a:off x="5328" y="767"/>
              <a:ext cx="354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</p:grpSp>
      <p:sp>
        <p:nvSpPr>
          <p:cNvPr id="16" name="FootnoteAndSource" hidden="1"/>
          <p:cNvSpPr txBox="1"/>
          <p:nvPr>
            <p:custDataLst>
              <p:tags r:id="rId15"/>
            </p:custDataLst>
          </p:nvPr>
        </p:nvSpPr>
        <p:spPr>
          <a:xfrm>
            <a:off x="406842" y="6207003"/>
            <a:ext cx="956475" cy="174407"/>
          </a:xfrm>
          <a:prstGeom prst="rect">
            <a:avLst/>
          </a:prstGeom>
          <a:noFill/>
        </p:spPr>
        <p:txBody>
          <a:bodyPr vert="horz" wrap="none" lIns="0" tIns="25400" rIns="0" bIns="25400" rtlCol="0">
            <a:spAutoFit/>
          </a:bodyPr>
          <a:lstStyle/>
          <a:p>
            <a:pPr marL="429768" indent="-429768" fontAlgn="auto">
              <a:spcBef>
                <a:spcPts val="0"/>
              </a:spcBef>
              <a:spcAft>
                <a:spcPts val="0"/>
              </a:spcAft>
              <a:tabLst>
                <a:tab pos="347472" algn="r"/>
              </a:tabLst>
              <a:defRPr/>
            </a:pPr>
            <a:r>
              <a:rPr lang="de-DE" sz="800" dirty="0" err="1" smtClean="0">
                <a:solidFill>
                  <a:srgbClr val="000000"/>
                </a:solidFill>
              </a:rPr>
              <a:t>FootnoteAndSource</a:t>
            </a:r>
            <a:endParaRPr lang="de-DE" sz="800" dirty="0" smtClean="0">
              <a:solidFill>
                <a:srgbClr val="000000"/>
              </a:solidFill>
            </a:endParaRPr>
          </a:p>
        </p:txBody>
      </p:sp>
      <p:sp>
        <p:nvSpPr>
          <p:cNvPr id="17" name="CapgeminiBox" hidden="1"/>
          <p:cNvSpPr>
            <a:spLocks noGrp="1" noChangeArrowheads="1"/>
          </p:cNvSpPr>
          <p:nvPr/>
        </p:nvSpPr>
        <p:spPr bwMode="auto">
          <a:xfrm>
            <a:off x="-1905047" y="20250"/>
            <a:ext cx="190504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 algn="l" rtl="0" eaLnBrk="1" fontAlgn="base" hangingPunct="1">
              <a:spcBef>
                <a:spcPts val="0"/>
              </a:spcBef>
              <a:spcAft>
                <a:spcPct val="0"/>
              </a:spcAft>
              <a:defRPr sz="1200" b="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6213" indent="-174625" algn="l" rtl="0" eaLnBrk="1" fontAlgn="base" hangingPunct="1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Font typeface="Wingdings" pitchFamily="2" charset="2"/>
              <a:buChar char="§"/>
              <a:defRPr sz="1200" baseline="0">
                <a:solidFill>
                  <a:schemeClr val="tx1"/>
                </a:solidFill>
                <a:latin typeface="+mn-lt"/>
              </a:defRPr>
            </a:lvl2pPr>
            <a:lvl3pPr marL="357188" indent="-176213" algn="l" rtl="0" eaLnBrk="1" fontAlgn="base" hangingPunct="1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Font typeface="Arial" pitchFamily="34" charset="0"/>
              <a:buChar char="-"/>
              <a:defRPr sz="1200">
                <a:solidFill>
                  <a:schemeClr val="tx1"/>
                </a:solidFill>
                <a:latin typeface="+mn-lt"/>
              </a:defRPr>
            </a:lvl3pPr>
            <a:lvl4pPr marL="538163" indent="-182563" algn="l" rtl="0" eaLnBrk="1" fontAlgn="base" hangingPunct="1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+mn-lt"/>
              </a:defRPr>
            </a:lvl4pPr>
            <a:lvl5pPr marL="719138" indent="-180975" algn="l" rtl="0" eaLnBrk="1" fontAlgn="base" hangingPunct="1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Char char="-"/>
              <a:defRPr sz="1200">
                <a:solidFill>
                  <a:schemeClr val="tx1"/>
                </a:solidFill>
                <a:latin typeface="+mn-lt"/>
              </a:defRPr>
            </a:lvl5pPr>
            <a:lvl6pPr marL="895350" indent="-176213" algn="l" rtl="0" eaLnBrk="1" fontAlgn="base" hangingPunct="1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Char char="-"/>
              <a:defRPr sz="1200">
                <a:solidFill>
                  <a:schemeClr val="tx1"/>
                </a:solidFill>
                <a:latin typeface="+mn-lt"/>
              </a:defRPr>
            </a:lvl6pPr>
            <a:lvl7pPr marL="1076325" indent="-180975" algn="l" rtl="0" eaLnBrk="1" fontAlgn="base" hangingPunct="1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Char char="-"/>
              <a:defRPr sz="1200" baseline="0">
                <a:solidFill>
                  <a:schemeClr val="tx1"/>
                </a:solidFill>
                <a:latin typeface="+mn-lt"/>
              </a:defRPr>
            </a:lvl7pPr>
            <a:lvl8pPr marL="1257300" indent="-180975" algn="l" rtl="0" eaLnBrk="1" fontAlgn="base" hangingPunct="1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Char char="-"/>
              <a:defRPr sz="1200">
                <a:solidFill>
                  <a:schemeClr val="tx1"/>
                </a:solidFill>
                <a:latin typeface="+mn-lt"/>
              </a:defRPr>
            </a:lvl8pPr>
            <a:lvl9pPr marL="1433513" indent="-176213" algn="l" rtl="0" eaLnBrk="1" fontAlgn="base" hangingPunct="1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Char char="-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defRPr/>
            </a:pPr>
            <a:r>
              <a:rPr lang="en-GB" dirty="0" err="1" smtClean="0">
                <a:solidFill>
                  <a:srgbClr val="000000">
                    <a:lumMod val="85000"/>
                    <a:lumOff val="15000"/>
                  </a:srgbClr>
                </a:solidFill>
              </a:rPr>
              <a:t>Capgemini</a:t>
            </a:r>
            <a:r>
              <a:rPr lang="en-GB" dirty="0" smtClean="0">
                <a:solidFill>
                  <a:srgbClr val="000000">
                    <a:lumMod val="85000"/>
                    <a:lumOff val="15000"/>
                  </a:srgbClr>
                </a:solidFill>
              </a:rPr>
              <a:t> Consulting v7.6</a:t>
            </a:r>
          </a:p>
        </p:txBody>
      </p:sp>
      <p:sp>
        <p:nvSpPr>
          <p:cNvPr id="23" name="Date Placeholder 5"/>
          <p:cNvSpPr>
            <a:spLocks noGrp="1"/>
          </p:cNvSpPr>
          <p:nvPr userDrawn="1">
            <p:ph type="dt" sz="half" idx="2"/>
          </p:nvPr>
        </p:nvSpPr>
        <p:spPr>
          <a:xfrm>
            <a:off x="-1404" y="6450552"/>
            <a:ext cx="1065864" cy="15879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lang="en-US" sz="600" kern="1200" smtClean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>
                <a:solidFill>
                  <a:srgbClr val="85888B"/>
                </a:solidFill>
              </a:rPr>
              <a:t>ODIP Project Copyright © 2015 All rights reserved.</a:t>
            </a:r>
            <a:endParaRPr dirty="0">
              <a:solidFill>
                <a:srgbClr val="85888B"/>
              </a:solidFill>
            </a:endParaRPr>
          </a:p>
        </p:txBody>
      </p:sp>
      <p:pic>
        <p:nvPicPr>
          <p:cNvPr id="22" name="Picture 21" descr="http://www.legal-online.be/websites/39/uploads/image/logo%20Time%20Lex(1).jpg"/>
          <p:cNvPicPr>
            <a:picLocks noChangeAspect="1" noChangeArrowheads="1"/>
          </p:cNvPicPr>
          <p:nvPr userDrawn="1"/>
        </p:nvPicPr>
        <p:blipFill>
          <a:blip r:embed="rId17"/>
          <a:srcRect b="10550"/>
          <a:stretch>
            <a:fillRect/>
          </a:stretch>
        </p:blipFill>
        <p:spPr bwMode="auto">
          <a:xfrm>
            <a:off x="4844545" y="6477374"/>
            <a:ext cx="326696" cy="293202"/>
          </a:xfrm>
          <a:prstGeom prst="rect">
            <a:avLst/>
          </a:prstGeom>
          <a:noFill/>
        </p:spPr>
      </p:pic>
      <p:pic>
        <p:nvPicPr>
          <p:cNvPr id="24" name="Picture 23" descr="http://www.sogeti.de/fileadmin/user_upload/Sogeti_cmyk.jpg"/>
          <p:cNvPicPr>
            <a:picLocks noChangeAspect="1" noChangeArrowheads="1"/>
          </p:cNvPicPr>
          <p:nvPr userDrawn="1"/>
        </p:nvPicPr>
        <p:blipFill>
          <a:blip r:embed="rId18"/>
          <a:srcRect/>
          <a:stretch>
            <a:fillRect/>
          </a:stretch>
        </p:blipFill>
        <p:spPr bwMode="auto">
          <a:xfrm>
            <a:off x="5381907" y="6522618"/>
            <a:ext cx="920966" cy="202714"/>
          </a:xfrm>
          <a:prstGeom prst="rect">
            <a:avLst/>
          </a:prstGeom>
          <a:noFill/>
        </p:spPr>
      </p:pic>
      <p:pic>
        <p:nvPicPr>
          <p:cNvPr id="25" name="Picture 24" descr="http://upload.wikimedia.org/wikipedia/commons/thumb/a/a7/University_of_Southampton_Logo.svg/2000px-University_of_Southampton_Logo.svg.png"/>
          <p:cNvPicPr>
            <a:picLocks noChangeAspect="1" noChangeArrowheads="1"/>
          </p:cNvPicPr>
          <p:nvPr userDrawn="1"/>
        </p:nvPicPr>
        <p:blipFill>
          <a:blip r:embed="rId19"/>
          <a:srcRect/>
          <a:stretch>
            <a:fillRect/>
          </a:stretch>
        </p:blipFill>
        <p:spPr bwMode="auto">
          <a:xfrm>
            <a:off x="6513539" y="6528227"/>
            <a:ext cx="866502" cy="191497"/>
          </a:xfrm>
          <a:prstGeom prst="rect">
            <a:avLst/>
          </a:prstGeom>
          <a:noFill/>
        </p:spPr>
      </p:pic>
      <p:pic>
        <p:nvPicPr>
          <p:cNvPr id="26" name="Picture 25" descr="http://se-mashup.fokus.fraunhofer.de:8080/feature-event-clean/samples/ad-insertion/images/fokus.png"/>
          <p:cNvPicPr>
            <a:picLocks noChangeAspect="1" noChangeArrowheads="1"/>
          </p:cNvPicPr>
          <p:nvPr userDrawn="1"/>
        </p:nvPicPr>
        <p:blipFill>
          <a:blip r:embed="rId20"/>
          <a:srcRect/>
          <a:stretch>
            <a:fillRect/>
          </a:stretch>
        </p:blipFill>
        <p:spPr bwMode="auto">
          <a:xfrm>
            <a:off x="8684106" y="6453420"/>
            <a:ext cx="851656" cy="341111"/>
          </a:xfrm>
          <a:prstGeom prst="rect">
            <a:avLst/>
          </a:prstGeom>
          <a:noFill/>
        </p:spPr>
      </p:pic>
      <p:pic>
        <p:nvPicPr>
          <p:cNvPr id="27" name="Picture 26" descr="D:\Pallavi\PSN\shutterstock\Transparent CC-Logo.png"/>
          <p:cNvPicPr>
            <a:picLocks noChangeAspect="1" noChangeArrowheads="1"/>
          </p:cNvPicPr>
          <p:nvPr userDrawn="1"/>
        </p:nvPicPr>
        <p:blipFill>
          <a:blip r:embed="rId21"/>
          <a:srcRect/>
          <a:stretch>
            <a:fillRect/>
          </a:stretch>
        </p:blipFill>
        <p:spPr bwMode="auto">
          <a:xfrm>
            <a:off x="1136470" y="6542525"/>
            <a:ext cx="1629345" cy="162900"/>
          </a:xfrm>
          <a:prstGeom prst="rect">
            <a:avLst/>
          </a:prstGeom>
          <a:noFill/>
        </p:spPr>
      </p:pic>
      <p:pic>
        <p:nvPicPr>
          <p:cNvPr id="28" name="Picture 27" descr="http://summit.theodi.org/wp-content/uploads/2014/05/Slice-12.png"/>
          <p:cNvPicPr>
            <a:picLocks noChangeAspect="1" noChangeArrowheads="1"/>
          </p:cNvPicPr>
          <p:nvPr userDrawn="1"/>
        </p:nvPicPr>
        <p:blipFill>
          <a:blip r:embed="rId22"/>
          <a:srcRect/>
          <a:stretch>
            <a:fillRect/>
          </a:stretch>
        </p:blipFill>
        <p:spPr bwMode="auto">
          <a:xfrm>
            <a:off x="2976481" y="6513310"/>
            <a:ext cx="723488" cy="221330"/>
          </a:xfrm>
          <a:prstGeom prst="rect">
            <a:avLst/>
          </a:prstGeom>
          <a:noFill/>
        </p:spPr>
      </p:pic>
      <p:pic>
        <p:nvPicPr>
          <p:cNvPr id="29" name="Picture 28" descr="http://www.intrasoft-intl.dk/images/logo.png"/>
          <p:cNvPicPr>
            <a:picLocks noChangeAspect="1" noChangeArrowheads="1"/>
          </p:cNvPicPr>
          <p:nvPr userDrawn="1"/>
        </p:nvPicPr>
        <p:blipFill>
          <a:blip r:embed="rId23"/>
          <a:srcRect/>
          <a:stretch>
            <a:fillRect/>
          </a:stretch>
        </p:blipFill>
        <p:spPr bwMode="auto">
          <a:xfrm>
            <a:off x="3910635" y="6512745"/>
            <a:ext cx="723244" cy="222460"/>
          </a:xfrm>
          <a:prstGeom prst="rect">
            <a:avLst/>
          </a:prstGeom>
          <a:noFill/>
        </p:spPr>
      </p:pic>
      <p:pic>
        <p:nvPicPr>
          <p:cNvPr id="30" name="Picture 29" descr="http://inspire.ec.europa.eu/events/conferences/inspire_2014/images/contera.png"/>
          <p:cNvPicPr>
            <a:picLocks noChangeAspect="1" noChangeArrowheads="1"/>
          </p:cNvPicPr>
          <p:nvPr userDrawn="1"/>
        </p:nvPicPr>
        <p:blipFill>
          <a:blip r:embed="rId24"/>
          <a:srcRect t="11559" b="54092"/>
          <a:stretch>
            <a:fillRect/>
          </a:stretch>
        </p:blipFill>
        <p:spPr bwMode="auto">
          <a:xfrm>
            <a:off x="7590707" y="6517613"/>
            <a:ext cx="882734" cy="212725"/>
          </a:xfrm>
          <a:prstGeom prst="rect">
            <a:avLst/>
          </a:prstGeom>
          <a:noFill/>
        </p:spPr>
      </p:pic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7401340" y="33569"/>
            <a:ext cx="2454388" cy="90633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23" r:id="rId1"/>
    <p:sldLayoutId id="2147483924" r:id="rId2"/>
    <p:sldLayoutId id="2147483925" r:id="rId3"/>
    <p:sldLayoutId id="2147483926" r:id="rId4"/>
    <p:sldLayoutId id="2147483927" r:id="rId5"/>
    <p:sldLayoutId id="2147483928" r:id="rId6"/>
    <p:sldLayoutId id="2147483929" r:id="rId7"/>
    <p:sldLayoutId id="2147483930" r:id="rId8"/>
    <p:sldLayoutId id="2147483931" r:id="rId9"/>
    <p:sldLayoutId id="2147483932" r:id="rId10"/>
    <p:sldLayoutId id="2147483933" r:id="rId11"/>
    <p:sldLayoutId id="2147483934" r:id="rId12"/>
  </p:sldLayoutIdLst>
  <p:transition spd="med">
    <p:fade/>
  </p:transition>
  <p:timing>
    <p:tnLst>
      <p:par>
        <p:cTn id="1" dur="indefinite" restart="never" nodeType="tmRoot"/>
      </p:par>
    </p:tnLst>
  </p:timing>
  <p:hf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000" kern="1200">
          <a:solidFill>
            <a:schemeClr val="tx2"/>
          </a:solidFill>
          <a:latin typeface="Calibri" pitchFamily="34" charset="0"/>
          <a:ea typeface="+mj-ea"/>
          <a:cs typeface="Calibri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Calibri" pitchFamily="34" charset="0"/>
          <a:cs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Calibri" pitchFamily="34" charset="0"/>
          <a:cs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Calibri" pitchFamily="34" charset="0"/>
          <a:cs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Calibri" pitchFamily="34" charset="0"/>
          <a:cs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Calibri" pitchFamily="34" charset="0"/>
          <a:cs typeface="Calibri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Calibri" pitchFamily="34" charset="0"/>
          <a:cs typeface="Calibri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Calibri" pitchFamily="34" charset="0"/>
          <a:cs typeface="Calibri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Calibri" pitchFamily="34" charset="0"/>
          <a:cs typeface="Calibri" pitchFamily="34" charset="0"/>
        </a:defRPr>
      </a:lvl9pPr>
    </p:titleStyle>
    <p:bodyStyle>
      <a:lvl1pPr marL="182563" indent="-182563" algn="l" rtl="0" eaLnBrk="1" fontAlgn="base" hangingPunct="1">
        <a:lnSpc>
          <a:spcPct val="90000"/>
        </a:lnSpc>
        <a:spcBef>
          <a:spcPts val="0"/>
        </a:spcBef>
        <a:spcAft>
          <a:spcPts val="400"/>
        </a:spcAft>
        <a:buClr>
          <a:schemeClr val="accent2"/>
        </a:buClr>
        <a:buSzPct val="100000"/>
        <a:buFont typeface="Wingdings" pitchFamily="2" charset="2"/>
        <a:buChar char="§"/>
        <a:defRPr sz="1400" kern="1200">
          <a:solidFill>
            <a:schemeClr val="tx1">
              <a:lumMod val="85000"/>
              <a:lumOff val="15000"/>
            </a:schemeClr>
          </a:solidFill>
          <a:latin typeface="Calibri" pitchFamily="34" charset="0"/>
          <a:ea typeface="+mn-ea"/>
          <a:cs typeface="Calibri" pitchFamily="34" charset="0"/>
        </a:defRPr>
      </a:lvl1pPr>
      <a:lvl2pPr marL="357188" indent="-174625" algn="l" rtl="0" eaLnBrk="1" fontAlgn="base" hangingPunct="1">
        <a:lnSpc>
          <a:spcPct val="90000"/>
        </a:lnSpc>
        <a:spcBef>
          <a:spcPts val="0"/>
        </a:spcBef>
        <a:spcAft>
          <a:spcPts val="400"/>
        </a:spcAft>
        <a:buClr>
          <a:schemeClr val="tx2"/>
        </a:buClr>
        <a:buFont typeface="Arial" charset="0"/>
        <a:buChar char="–"/>
        <a:defRPr sz="1200" kern="1200">
          <a:solidFill>
            <a:schemeClr val="tx1">
              <a:lumMod val="85000"/>
              <a:lumOff val="15000"/>
            </a:schemeClr>
          </a:solidFill>
          <a:latin typeface="Calibri" pitchFamily="34" charset="0"/>
          <a:ea typeface="+mn-ea"/>
          <a:cs typeface="Calibri" pitchFamily="34" charset="0"/>
        </a:defRPr>
      </a:lvl2pPr>
      <a:lvl3pPr marL="539750" indent="-182563" algn="l" rtl="0" eaLnBrk="1" fontAlgn="base" hangingPunct="1">
        <a:lnSpc>
          <a:spcPct val="90000"/>
        </a:lnSpc>
        <a:spcBef>
          <a:spcPts val="0"/>
        </a:spcBef>
        <a:spcAft>
          <a:spcPts val="400"/>
        </a:spcAft>
        <a:buFont typeface="Arial" charset="0"/>
        <a:buChar char="•"/>
        <a:defRPr sz="1100" kern="1200">
          <a:solidFill>
            <a:schemeClr val="tx1">
              <a:lumMod val="85000"/>
              <a:lumOff val="15000"/>
            </a:schemeClr>
          </a:solidFill>
          <a:latin typeface="Calibri" pitchFamily="34" charset="0"/>
          <a:ea typeface="+mn-ea"/>
          <a:cs typeface="Calibri" pitchFamily="34" charset="0"/>
        </a:defRPr>
      </a:lvl3pPr>
      <a:lvl4pPr marL="712788" indent="-173038" algn="l" rtl="0" eaLnBrk="1" fontAlgn="base" hangingPunct="1">
        <a:lnSpc>
          <a:spcPct val="90000"/>
        </a:lnSpc>
        <a:spcBef>
          <a:spcPts val="0"/>
        </a:spcBef>
        <a:spcAft>
          <a:spcPts val="400"/>
        </a:spcAft>
        <a:buFont typeface="Arial" charset="0"/>
        <a:buChar char="–"/>
        <a:defRPr sz="1000" kern="1200">
          <a:solidFill>
            <a:schemeClr val="tx1">
              <a:lumMod val="85000"/>
              <a:lumOff val="15000"/>
            </a:schemeClr>
          </a:solidFill>
          <a:latin typeface="Calibri" pitchFamily="34" charset="0"/>
          <a:ea typeface="+mn-ea"/>
          <a:cs typeface="Calibri" pitchFamily="34" charset="0"/>
        </a:defRPr>
      </a:lvl4pPr>
      <a:lvl5pPr marL="895350" indent="-182563" algn="l" rtl="0" eaLnBrk="1" fontAlgn="base" hangingPunct="1">
        <a:lnSpc>
          <a:spcPct val="90000"/>
        </a:lnSpc>
        <a:spcBef>
          <a:spcPts val="0"/>
        </a:spcBef>
        <a:spcAft>
          <a:spcPts val="400"/>
        </a:spcAft>
        <a:buFont typeface="Arial" charset="0"/>
        <a:buChar char="»"/>
        <a:defRPr sz="1000" kern="1200">
          <a:solidFill>
            <a:schemeClr val="tx1">
              <a:lumMod val="85000"/>
              <a:lumOff val="15000"/>
            </a:schemeClr>
          </a:solidFill>
          <a:latin typeface="Calibri" pitchFamily="34" charset="0"/>
          <a:ea typeface="+mn-ea"/>
          <a:cs typeface="Calibri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3.xml"/><Relationship Id="rId3" Type="http://schemas.openxmlformats.org/officeDocument/2006/relationships/hyperlink" Target="https://data.gov.sk/" TargetMode="External"/><Relationship Id="rId7" Type="http://schemas.openxmlformats.org/officeDocument/2006/relationships/chart" Target="../charts/chart2.xml"/><Relationship Id="rId2" Type="http://schemas.openxmlformats.org/officeDocument/2006/relationships/hyperlink" Target="http://www.rokovania.sk/Rokovanie.aspx/BodRokovaniaDetail?idMaterial=26262" TargetMode="External"/><Relationship Id="rId1" Type="http://schemas.openxmlformats.org/officeDocument/2006/relationships/slideLayout" Target="../slideLayouts/slideLayout8.xml"/><Relationship Id="rId6" Type="http://schemas.openxmlformats.org/officeDocument/2006/relationships/chart" Target="../charts/chart1.xml"/><Relationship Id="rId5" Type="http://schemas.openxmlformats.org/officeDocument/2006/relationships/hyperlink" Target="http://index.okfn.org/place/" TargetMode="External"/><Relationship Id="rId10" Type="http://schemas.openxmlformats.org/officeDocument/2006/relationships/image" Target="../media/image20.emf"/><Relationship Id="rId4" Type="http://schemas.openxmlformats.org/officeDocument/2006/relationships/hyperlink" Target="http://opendatabarometer.org/data-explorer/?_year=2015&amp;indicator=ODB&amp;open=SVK" TargetMode="External"/><Relationship Id="rId9" Type="http://schemas.openxmlformats.org/officeDocument/2006/relationships/chart" Target="../charts/chart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rokovania.sk/Rokovanie.aspx/BodRokovaniaDetail?idMaterial=25473" TargetMode="External"/><Relationship Id="rId3" Type="http://schemas.openxmlformats.org/officeDocument/2006/relationships/chart" Target="../charts/chart5.xml"/><Relationship Id="rId7" Type="http://schemas.openxmlformats.org/officeDocument/2006/relationships/chart" Target="../charts/chart7.xml"/><Relationship Id="rId2" Type="http://schemas.openxmlformats.org/officeDocument/2006/relationships/hyperlink" Target="http://www.minv.sk/swift_data/source/rozvoj_obcianskej_spolocnosti/rada_vlady_pre_mno/rokovania/2016/11_rokovanie/RV-MNO_Hodnotiaca-sprava-AP-OGP-2015_2016-03-17.pdf" TargetMode="External"/><Relationship Id="rId1" Type="http://schemas.openxmlformats.org/officeDocument/2006/relationships/slideLayout" Target="../slideLayouts/slideLayout8.xml"/><Relationship Id="rId6" Type="http://schemas.openxmlformats.org/officeDocument/2006/relationships/chart" Target="../charts/chart6.xml"/><Relationship Id="rId5" Type="http://schemas.openxmlformats.org/officeDocument/2006/relationships/hyperlink" Target="http://mapazlocinu.sk/" TargetMode="External"/><Relationship Id="rId4" Type="http://schemas.openxmlformats.org/officeDocument/2006/relationships/hyperlink" Target="http://www.crz.gov.sk/index.php?ID=114394&amp;page=1" TargetMode="External"/><Relationship Id="rId9" Type="http://schemas.openxmlformats.org/officeDocument/2006/relationships/hyperlink" Target="https://www.youtube.com/watch?v=fDwN9pjHfBk&amp;feature=youtu.be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8.xml"/><Relationship Id="rId5" Type="http://schemas.openxmlformats.org/officeDocument/2006/relationships/chart" Target="../charts/chart11.xml"/><Relationship Id="rId4" Type="http://schemas.openxmlformats.org/officeDocument/2006/relationships/chart" Target="../charts/char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Rectangle 2"/>
          <p:cNvSpPr>
            <a:spLocks noChangeArrowheads="1"/>
          </p:cNvSpPr>
          <p:nvPr/>
        </p:nvSpPr>
        <p:spPr bwMode="gray">
          <a:xfrm>
            <a:off x="7401341" y="2357060"/>
            <a:ext cx="2153824" cy="186405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blurRad="50800" dist="38099" dir="2700015" rotWithShape="0">
              <a:scrgbClr r="0" g="0" b="0">
                <a:alpha val="40000"/>
              </a:scrgbClr>
            </a:outerShdw>
          </a:effectLst>
        </p:spPr>
        <p:txBody>
          <a:bodyPr lIns="90000" tIns="46800" rIns="90000" bIns="46800" anchor="ctr"/>
          <a:lstStyle/>
          <a:p>
            <a:pPr algn="ctr" fontAlgn="auto">
              <a:spcAft>
                <a:spcPts val="300"/>
              </a:spcAft>
            </a:pPr>
            <a:r>
              <a:rPr lang="en-GB" sz="1200" b="1" dirty="0" smtClean="0">
                <a:solidFill>
                  <a:srgbClr val="FF0000"/>
                </a:solidFill>
                <a:latin typeface="+mn-lt"/>
              </a:rPr>
              <a:t>TO BE UPDATED</a:t>
            </a:r>
            <a:endParaRPr lang="en-GB" sz="12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26" name="Rectangle 2"/>
          <p:cNvSpPr>
            <a:spLocks noChangeArrowheads="1"/>
          </p:cNvSpPr>
          <p:nvPr/>
        </p:nvSpPr>
        <p:spPr bwMode="gray">
          <a:xfrm>
            <a:off x="344488" y="2357060"/>
            <a:ext cx="2304192" cy="186405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blurRad="50800" dist="38099" dir="2700015" rotWithShape="0">
              <a:scrgbClr r="0" g="0" b="0">
                <a:alpha val="40000"/>
              </a:scrgbClr>
            </a:outerShdw>
          </a:effectLst>
        </p:spPr>
        <p:txBody>
          <a:bodyPr lIns="90000" tIns="46800" rIns="90000" bIns="46800"/>
          <a:lstStyle/>
          <a:p>
            <a:pPr marL="171450" indent="-171450">
              <a:spcBef>
                <a:spcPts val="300"/>
              </a:spcBef>
              <a:buClr>
                <a:srgbClr val="00B050"/>
              </a:buClr>
              <a:buSzPct val="120000"/>
              <a:buFont typeface="Wingdings" pitchFamily="2" charset="2"/>
              <a:buChar char="ü"/>
            </a:pPr>
            <a:r>
              <a:rPr lang="en-GB" sz="11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  <a:hlinkClick r:id="rId2"/>
              </a:rPr>
              <a:t>Action Plan of Open Government </a:t>
            </a:r>
            <a:r>
              <a:rPr lang="en-GB" sz="11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in place</a:t>
            </a:r>
          </a:p>
          <a:p>
            <a:pPr marL="171450" lvl="0" indent="-171450">
              <a:spcBef>
                <a:spcPts val="300"/>
              </a:spcBef>
              <a:buClr>
                <a:srgbClr val="00B050"/>
              </a:buClr>
              <a:buSzPct val="120000"/>
              <a:buFont typeface="Wingdings" pitchFamily="2" charset="2"/>
              <a:buChar char="ü"/>
            </a:pPr>
            <a:r>
              <a:rPr lang="en-GB" sz="11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National 5 year strategy</a:t>
            </a:r>
          </a:p>
          <a:p>
            <a:pPr marL="171450" indent="-171450">
              <a:spcBef>
                <a:spcPts val="300"/>
              </a:spcBef>
              <a:buClr>
                <a:srgbClr val="00B050"/>
              </a:buClr>
              <a:buSzPct val="120000"/>
              <a:buFont typeface="Wingdings" pitchFamily="2" charset="2"/>
              <a:buChar char="ü"/>
            </a:pPr>
            <a:r>
              <a:rPr lang="en-GB" sz="11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Eleven priority </a:t>
            </a:r>
            <a:r>
              <a:rPr lang="en-GB" sz="11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domains </a:t>
            </a:r>
            <a:r>
              <a:rPr lang="en-GB" sz="11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identified</a:t>
            </a:r>
          </a:p>
          <a:p>
            <a:pPr marL="171450" lvl="0" indent="-171450">
              <a:spcBef>
                <a:spcPts val="300"/>
              </a:spcBef>
              <a:buClr>
                <a:srgbClr val="00B050"/>
              </a:buClr>
              <a:buSzPct val="120000"/>
              <a:buFont typeface="Wingdings" pitchFamily="2" charset="2"/>
              <a:buChar char="ü"/>
            </a:pPr>
            <a:r>
              <a:rPr lang="en-GB" sz="11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Pre-defined approach to ensure data sets are up-to-date</a:t>
            </a:r>
          </a:p>
          <a:p>
            <a:pPr marL="171450" indent="-171450">
              <a:spcBef>
                <a:spcPts val="300"/>
              </a:spcBef>
              <a:buClr>
                <a:srgbClr val="00B050"/>
              </a:buClr>
              <a:buSzPct val="120000"/>
              <a:buFont typeface="Wingdings" pitchFamily="2" charset="2"/>
              <a:buChar char="ü"/>
            </a:pPr>
            <a:r>
              <a:rPr lang="en-GB" sz="11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More </a:t>
            </a:r>
            <a:r>
              <a:rPr lang="en-GB" sz="11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than 3 events held </a:t>
            </a:r>
            <a:r>
              <a:rPr lang="en-GB" sz="11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annually</a:t>
            </a:r>
            <a:endParaRPr lang="en-GB" sz="1100" dirty="0">
              <a:latin typeface="Calibri" pitchFamily="34" charset="0"/>
              <a:cs typeface="Calibri" pitchFamily="34" charset="0"/>
            </a:endParaRPr>
          </a:p>
          <a:p>
            <a:pPr marL="171450" indent="-171450">
              <a:spcBef>
                <a:spcPts val="300"/>
              </a:spcBef>
              <a:buClr>
                <a:srgbClr val="FF0000"/>
              </a:buClr>
              <a:buSzPct val="120000"/>
              <a:buFont typeface="Calibri" pitchFamily="34" charset="0"/>
              <a:buChar char="Χ"/>
            </a:pPr>
            <a:r>
              <a:rPr lang="en-GB" sz="1100" dirty="0">
                <a:latin typeface="Calibri" pitchFamily="34" charset="0"/>
                <a:cs typeface="Calibri" pitchFamily="34" charset="0"/>
              </a:rPr>
              <a:t>&gt;</a:t>
            </a:r>
            <a:r>
              <a:rPr lang="en-GB" sz="11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25% </a:t>
            </a:r>
            <a:r>
              <a:rPr lang="en-GB" sz="11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data uploaded automatically</a:t>
            </a:r>
          </a:p>
          <a:p>
            <a:pPr marL="171450" indent="-171450">
              <a:spcBef>
                <a:spcPts val="300"/>
              </a:spcBef>
              <a:buClr>
                <a:srgbClr val="00B050"/>
              </a:buClr>
              <a:buSzPct val="120000"/>
              <a:buFont typeface="Wingdings" pitchFamily="2" charset="2"/>
              <a:buChar char="ü"/>
            </a:pPr>
            <a:endParaRPr lang="en-GB" sz="1100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pPr lvl="0">
              <a:spcBef>
                <a:spcPts val="300"/>
              </a:spcBef>
              <a:buClr>
                <a:srgbClr val="00B050"/>
              </a:buClr>
              <a:buSzPct val="120000"/>
            </a:pPr>
            <a:endParaRPr lang="en-GB" sz="1100" dirty="0" smtClean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5" name="Rectangle 3"/>
          <p:cNvSpPr>
            <a:spLocks noChangeArrowheads="1"/>
          </p:cNvSpPr>
          <p:nvPr/>
        </p:nvSpPr>
        <p:spPr bwMode="gray">
          <a:xfrm>
            <a:off x="6321191" y="4653170"/>
            <a:ext cx="3233974" cy="180025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blurRad="50800" dist="38099" dir="2700015" rotWithShape="0">
              <a:scrgbClr r="0" g="0" b="0">
                <a:alpha val="40000"/>
              </a:scrgbClr>
            </a:outerShdw>
          </a:effectLst>
        </p:spPr>
        <p:txBody>
          <a:bodyPr lIns="90000" tIns="46800" rIns="90000" bIns="46800"/>
          <a:lstStyle/>
          <a:p>
            <a:pPr indent="-171450" algn="just">
              <a:spcBef>
                <a:spcPts val="300"/>
              </a:spcBef>
              <a:buClr>
                <a:schemeClr val="accent2"/>
              </a:buClr>
              <a:buSzPct val="120000"/>
              <a:buFont typeface="Wingdings" panose="05000000000000000000" pitchFamily="2" charset="2"/>
              <a:buChar char="§"/>
            </a:pPr>
            <a:r>
              <a:rPr lang="en-GB" sz="1100" dirty="0" smtClean="0">
                <a:latin typeface="Calibri" pitchFamily="34" charset="0"/>
                <a:cs typeface="Calibri" pitchFamily="34" charset="0"/>
              </a:rPr>
              <a:t>Most downloaded data set: Unknown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0490" y="0"/>
            <a:ext cx="6120850" cy="895580"/>
          </a:xfrm>
        </p:spPr>
        <p:txBody>
          <a:bodyPr/>
          <a:lstStyle/>
          <a:p>
            <a:r>
              <a:rPr lang="en-GB" dirty="0" smtClean="0"/>
              <a:t>Slovakia – Overview </a:t>
            </a:r>
            <a:endParaRPr lang="en-GB" dirty="0"/>
          </a:p>
        </p:txBody>
      </p:sp>
      <p:sp>
        <p:nvSpPr>
          <p:cNvPr id="50" name="Rectangle 2"/>
          <p:cNvSpPr>
            <a:spLocks noChangeArrowheads="1"/>
          </p:cNvSpPr>
          <p:nvPr/>
        </p:nvSpPr>
        <p:spPr bwMode="gray">
          <a:xfrm>
            <a:off x="344488" y="1455705"/>
            <a:ext cx="3744392" cy="44513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blurRad="50800" dist="38099" dir="2700015" rotWithShape="0">
              <a:scrgbClr r="0" g="0" b="0">
                <a:alpha val="40000"/>
              </a:scrgbClr>
            </a:outerShdw>
          </a:effectLst>
        </p:spPr>
        <p:txBody>
          <a:bodyPr lIns="90000" tIns="46800" rIns="90000" bIns="46800"/>
          <a:lstStyle/>
          <a:p>
            <a:pPr marL="171450" indent="-171450">
              <a:spcBef>
                <a:spcPts val="300"/>
              </a:spcBef>
              <a:buClr>
                <a:schemeClr val="accent2"/>
              </a:buClr>
              <a:buSzPct val="120000"/>
              <a:buFont typeface="Wingdings" pitchFamily="2" charset="2"/>
              <a:buChar char="§"/>
            </a:pPr>
            <a:r>
              <a:rPr lang="en-GB" sz="1100" dirty="0">
                <a:latin typeface="Calibri" pitchFamily="34" charset="0"/>
                <a:cs typeface="Calibri" pitchFamily="34" charset="0"/>
                <a:hlinkClick r:id="rId3"/>
              </a:rPr>
              <a:t>https://data.gov.sk</a:t>
            </a:r>
            <a:r>
              <a:rPr lang="en-GB" sz="1100" dirty="0" smtClean="0">
                <a:latin typeface="Calibri" pitchFamily="34" charset="0"/>
                <a:cs typeface="Calibri" pitchFamily="34" charset="0"/>
                <a:hlinkClick r:id="rId3"/>
              </a:rPr>
              <a:t>/</a:t>
            </a:r>
            <a:r>
              <a:rPr lang="en-GB" sz="1100" dirty="0" smtClean="0">
                <a:latin typeface="Calibri" pitchFamily="34" charset="0"/>
                <a:cs typeface="Calibri" pitchFamily="34" charset="0"/>
              </a:rPr>
              <a:t> was launched in 2013</a:t>
            </a:r>
          </a:p>
          <a:p>
            <a:pPr marL="171450" indent="-171450">
              <a:spcBef>
                <a:spcPts val="300"/>
              </a:spcBef>
              <a:buClr>
                <a:schemeClr val="accent2"/>
              </a:buClr>
              <a:buSzPct val="120000"/>
              <a:buFont typeface="Wingdings" pitchFamily="2" charset="2"/>
              <a:buChar char="§"/>
            </a:pPr>
            <a:r>
              <a:rPr lang="en-GB" sz="1100" dirty="0" smtClean="0">
                <a:latin typeface="Calibri" pitchFamily="34" charset="0"/>
                <a:cs typeface="Calibri" pitchFamily="34" charset="0"/>
              </a:rPr>
              <a:t>Several local and regional portals exist</a:t>
            </a:r>
          </a:p>
        </p:txBody>
      </p:sp>
      <p:sp>
        <p:nvSpPr>
          <p:cNvPr id="51" name="Rectangle 2"/>
          <p:cNvSpPr>
            <a:spLocks noChangeArrowheads="1"/>
          </p:cNvSpPr>
          <p:nvPr/>
        </p:nvSpPr>
        <p:spPr bwMode="gray">
          <a:xfrm>
            <a:off x="4239375" y="1455705"/>
            <a:ext cx="3011469" cy="44513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blurRad="50800" dist="38099" dir="2700015" rotWithShape="0">
              <a:scrgbClr r="0" g="0" b="0">
                <a:alpha val="40000"/>
              </a:scrgbClr>
            </a:outerShdw>
          </a:effectLst>
        </p:spPr>
        <p:txBody>
          <a:bodyPr lIns="90000" tIns="46800" rIns="90000" bIns="46800"/>
          <a:lstStyle/>
          <a:p>
            <a:pPr marL="171450" indent="-171450">
              <a:spcBef>
                <a:spcPts val="300"/>
              </a:spcBef>
              <a:buClr>
                <a:schemeClr val="accent2"/>
              </a:buClr>
              <a:buSzPct val="120000"/>
              <a:buFont typeface="Wingdings" pitchFamily="2" charset="2"/>
              <a:buChar char="§"/>
            </a:pPr>
            <a:r>
              <a:rPr lang="en-GB" sz="1100" dirty="0" smtClean="0">
                <a:latin typeface="Calibri" pitchFamily="34" charset="0"/>
                <a:cs typeface="Calibri" pitchFamily="34" charset="0"/>
                <a:hlinkClick r:id="rId4"/>
              </a:rPr>
              <a:t>Open Data Barometer Rank</a:t>
            </a:r>
            <a:r>
              <a:rPr lang="en-GB" sz="1100" dirty="0" smtClean="0">
                <a:latin typeface="Calibri" pitchFamily="34" charset="0"/>
                <a:cs typeface="Calibri" pitchFamily="34" charset="0"/>
              </a:rPr>
              <a:t>:	#29</a:t>
            </a:r>
          </a:p>
          <a:p>
            <a:pPr marL="171450" indent="-171450">
              <a:spcBef>
                <a:spcPts val="300"/>
              </a:spcBef>
              <a:buClr>
                <a:schemeClr val="accent2"/>
              </a:buClr>
              <a:buSzPct val="120000"/>
              <a:buFont typeface="Wingdings" pitchFamily="2" charset="2"/>
              <a:buChar char="§"/>
            </a:pPr>
            <a:r>
              <a:rPr lang="en-GB" sz="1100" dirty="0">
                <a:latin typeface="Calibri" pitchFamily="34" charset="0"/>
                <a:cs typeface="Calibri" pitchFamily="34" charset="0"/>
                <a:hlinkClick r:id="rId5"/>
              </a:rPr>
              <a:t>Open Data Index Rank:</a:t>
            </a:r>
            <a:r>
              <a:rPr lang="en-GB" sz="1100" dirty="0">
                <a:latin typeface="Calibri" pitchFamily="34" charset="0"/>
                <a:cs typeface="Calibri" pitchFamily="34" charset="0"/>
              </a:rPr>
              <a:t>  </a:t>
            </a:r>
            <a:r>
              <a:rPr lang="en-GB" sz="1100" dirty="0" smtClean="0">
                <a:latin typeface="Calibri" pitchFamily="34" charset="0"/>
                <a:cs typeface="Calibri" pitchFamily="34" charset="0"/>
              </a:rPr>
              <a:t>#32</a:t>
            </a:r>
            <a:endParaRPr lang="en-GB" sz="11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3" name="Rectangle 6"/>
          <p:cNvSpPr>
            <a:spLocks noChangeArrowheads="1"/>
          </p:cNvSpPr>
          <p:nvPr/>
        </p:nvSpPr>
        <p:spPr bwMode="auto">
          <a:xfrm>
            <a:off x="6321191" y="4316185"/>
            <a:ext cx="3233973" cy="336985"/>
          </a:xfrm>
          <a:prstGeom prst="round2SameRect">
            <a:avLst/>
          </a:prstGeom>
          <a:solidFill>
            <a:srgbClr val="2C3581"/>
          </a:solidFill>
          <a:ln w="952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blurRad="50800" dist="38099" dir="2700015" rotWithShape="0">
              <a:scrgbClr r="0" g="0" b="0">
                <a:alpha val="40000"/>
              </a:scrgbClr>
            </a:outerShdw>
          </a:effectLst>
        </p:spPr>
        <p:txBody>
          <a:bodyPr wrap="none" lIns="72000" tIns="72000" rIns="72000" bIns="72000" anchor="ctr"/>
          <a:lstStyle/>
          <a:p>
            <a:pPr marL="171450" indent="-171450" algn="ctr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GB" sz="1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Top data set &amp; domains</a:t>
            </a:r>
            <a:endParaRPr lang="en-GB" sz="14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9" name="Rectangle 5"/>
          <p:cNvSpPr>
            <a:spLocks noChangeArrowheads="1"/>
          </p:cNvSpPr>
          <p:nvPr/>
        </p:nvSpPr>
        <p:spPr bwMode="auto">
          <a:xfrm>
            <a:off x="344489" y="1118719"/>
            <a:ext cx="3744392" cy="336985"/>
          </a:xfrm>
          <a:prstGeom prst="round2SameRect">
            <a:avLst/>
          </a:prstGeom>
          <a:solidFill>
            <a:srgbClr val="2C3581"/>
          </a:solidFill>
          <a:ln w="952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blurRad="50800" dist="38099" dir="2700015" rotWithShape="0">
              <a:scrgbClr r="0" g="0" b="0">
                <a:alpha val="40000"/>
              </a:scrgbClr>
            </a:outerShdw>
          </a:effectLst>
        </p:spPr>
        <p:txBody>
          <a:bodyPr wrap="none" lIns="72000" tIns="72000" rIns="72000" bIns="72000" anchor="ctr"/>
          <a:lstStyle/>
          <a:p>
            <a:pPr marL="171450" indent="-171450" algn="ctr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GB" sz="1400" b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Portal</a:t>
            </a:r>
            <a:endParaRPr lang="en-GB" sz="1400" b="1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14" name="Rectangle 2"/>
          <p:cNvSpPr>
            <a:spLocks noChangeArrowheads="1"/>
          </p:cNvSpPr>
          <p:nvPr/>
        </p:nvSpPr>
        <p:spPr bwMode="gray">
          <a:xfrm>
            <a:off x="7401340" y="1455704"/>
            <a:ext cx="2153824" cy="445131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blurRad="50800" dist="38099" dir="2700015" rotWithShape="0">
              <a:scrgbClr r="0" g="0" b="0">
                <a:alpha val="40000"/>
              </a:scrgbClr>
            </a:outerShdw>
          </a:effectLst>
        </p:spPr>
        <p:txBody>
          <a:bodyPr lIns="90000" tIns="46800" rIns="90000" bIns="46800"/>
          <a:lstStyle/>
          <a:p>
            <a:pPr marL="171450" indent="-171450">
              <a:spcBef>
                <a:spcPts val="300"/>
              </a:spcBef>
              <a:buClr>
                <a:srgbClr val="00B050"/>
              </a:buClr>
              <a:buSzPct val="120000"/>
              <a:buFont typeface="Wingdings" panose="05000000000000000000" pitchFamily="2" charset="2"/>
              <a:buChar char="ü"/>
            </a:pPr>
            <a:r>
              <a:rPr lang="en-US" sz="11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Yes</a:t>
            </a:r>
            <a:endParaRPr lang="en-GB" sz="1100" dirty="0" smtClean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15" name="Rectangle 5"/>
          <p:cNvSpPr>
            <a:spLocks noChangeArrowheads="1"/>
          </p:cNvSpPr>
          <p:nvPr/>
        </p:nvSpPr>
        <p:spPr bwMode="auto">
          <a:xfrm>
            <a:off x="7401340" y="1118719"/>
            <a:ext cx="2153824" cy="336985"/>
          </a:xfrm>
          <a:prstGeom prst="round2SameRect">
            <a:avLst/>
          </a:prstGeom>
          <a:solidFill>
            <a:srgbClr val="2C3581"/>
          </a:solidFill>
          <a:ln w="952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blurRad="50800" dist="38099" dir="2700015" rotWithShape="0">
              <a:scrgbClr r="0" g="0" b="0">
                <a:alpha val="40000"/>
              </a:scrgbClr>
            </a:outerShdw>
          </a:effectLst>
        </p:spPr>
        <p:txBody>
          <a:bodyPr wrap="none" lIns="72000" tIns="72000" rIns="72000" bIns="72000" anchor="ctr"/>
          <a:lstStyle/>
          <a:p>
            <a:pPr marL="171450" indent="-171450" algn="ctr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GB" sz="1400" b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Transposition PSI Directive  </a:t>
            </a:r>
            <a:endParaRPr lang="en-GB" sz="1400" b="1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0" name="Rectangle 2"/>
          <p:cNvSpPr>
            <a:spLocks noChangeArrowheads="1"/>
          </p:cNvSpPr>
          <p:nvPr/>
        </p:nvSpPr>
        <p:spPr bwMode="gray">
          <a:xfrm>
            <a:off x="5097020" y="2357060"/>
            <a:ext cx="2153824" cy="186405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blurRad="50800" dist="38099" dir="2700015" rotWithShape="0">
              <a:scrgbClr r="0" g="0" b="0">
                <a:alpha val="40000"/>
              </a:scrgbClr>
            </a:outerShdw>
          </a:effectLst>
        </p:spPr>
        <p:txBody>
          <a:bodyPr lIns="90000" tIns="46800" rIns="90000" bIns="46800"/>
          <a:lstStyle/>
          <a:p>
            <a:pPr marL="171450" lvl="0" indent="-171450">
              <a:spcBef>
                <a:spcPts val="300"/>
              </a:spcBef>
              <a:buClr>
                <a:srgbClr val="00B050"/>
              </a:buClr>
              <a:buSzPct val="120000"/>
              <a:buFont typeface="Wingdings" pitchFamily="2" charset="2"/>
              <a:buChar char="ü"/>
            </a:pPr>
            <a:r>
              <a:rPr lang="en-GB" sz="11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National guidelines on publication</a:t>
            </a:r>
          </a:p>
          <a:p>
            <a:pPr marL="171450" indent="-171450">
              <a:spcBef>
                <a:spcPts val="300"/>
              </a:spcBef>
              <a:buClr>
                <a:srgbClr val="00B050"/>
              </a:buClr>
              <a:buSzPct val="120000"/>
              <a:buFont typeface="Wingdings" pitchFamily="2" charset="2"/>
              <a:buChar char="ü"/>
            </a:pPr>
            <a:r>
              <a:rPr lang="en-GB" sz="1100" dirty="0" smtClean="0">
                <a:latin typeface="Calibri" pitchFamily="34" charset="0"/>
                <a:cs typeface="Calibri" pitchFamily="34" charset="0"/>
              </a:rPr>
              <a:t>Many regional data initiatives</a:t>
            </a:r>
          </a:p>
          <a:p>
            <a:pPr marL="171450" indent="-171450">
              <a:spcBef>
                <a:spcPts val="300"/>
              </a:spcBef>
              <a:buClr>
                <a:srgbClr val="00B050"/>
              </a:buClr>
              <a:buSzPct val="120000"/>
              <a:buFont typeface="Wingdings" pitchFamily="2" charset="2"/>
              <a:buChar char="ü"/>
            </a:pPr>
            <a:r>
              <a:rPr lang="en-GB" sz="1100" dirty="0">
                <a:latin typeface="Calibri" pitchFamily="34" charset="0"/>
                <a:cs typeface="Calibri" pitchFamily="34" charset="0"/>
              </a:rPr>
              <a:t>All regional initiatives coordinated at national level</a:t>
            </a:r>
          </a:p>
          <a:p>
            <a:pPr marL="171450" indent="-171450">
              <a:spcBef>
                <a:spcPts val="300"/>
              </a:spcBef>
              <a:buClr>
                <a:srgbClr val="FF0000"/>
              </a:buClr>
              <a:buSzPct val="120000"/>
              <a:buFont typeface="Calibri" pitchFamily="34" charset="0"/>
              <a:buChar char="Χ"/>
            </a:pPr>
            <a:r>
              <a:rPr lang="en-GB" sz="11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Few regional portals integrated</a:t>
            </a:r>
          </a:p>
        </p:txBody>
      </p:sp>
      <p:sp>
        <p:nvSpPr>
          <p:cNvPr id="121" name="Rectangle 5"/>
          <p:cNvSpPr>
            <a:spLocks noChangeArrowheads="1"/>
          </p:cNvSpPr>
          <p:nvPr/>
        </p:nvSpPr>
        <p:spPr bwMode="auto">
          <a:xfrm>
            <a:off x="5097020" y="2020073"/>
            <a:ext cx="2153824" cy="336985"/>
          </a:xfrm>
          <a:prstGeom prst="round2SameRect">
            <a:avLst/>
          </a:prstGeom>
          <a:solidFill>
            <a:srgbClr val="2C3581"/>
          </a:solidFill>
          <a:ln w="952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blurRad="50800" dist="38099" dir="2700015" rotWithShape="0">
              <a:scrgbClr r="0" g="0" b="0">
                <a:alpha val="40000"/>
              </a:scrgbClr>
            </a:outerShdw>
          </a:effectLst>
        </p:spPr>
        <p:txBody>
          <a:bodyPr wrap="none" lIns="72000" tIns="72000" rIns="72000" bIns="72000" anchor="ctr"/>
          <a:lstStyle/>
          <a:p>
            <a:pPr marL="171450" indent="-171450" algn="r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GB" sz="1400" b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National coordination</a:t>
            </a:r>
            <a:endParaRPr lang="en-GB" sz="1400" b="1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3" name="Rectangle 2"/>
          <p:cNvSpPr>
            <a:spLocks noChangeArrowheads="1"/>
          </p:cNvSpPr>
          <p:nvPr/>
        </p:nvSpPr>
        <p:spPr bwMode="gray">
          <a:xfrm>
            <a:off x="2799176" y="2357060"/>
            <a:ext cx="2153824" cy="186405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blurRad="50800" dist="38099" dir="2700015" rotWithShape="0">
              <a:scrgbClr r="0" g="0" b="0">
                <a:alpha val="40000"/>
              </a:scrgbClr>
            </a:outerShdw>
          </a:effectLst>
        </p:spPr>
        <p:txBody>
          <a:bodyPr lIns="90000" tIns="46800" rIns="90000" bIns="46800"/>
          <a:lstStyle/>
          <a:p>
            <a:pPr marL="171450" indent="-171450">
              <a:spcBef>
                <a:spcPts val="300"/>
              </a:spcBef>
              <a:buClr>
                <a:srgbClr val="00B050"/>
              </a:buClr>
              <a:buSzPct val="120000"/>
              <a:buFont typeface="Wingdings" pitchFamily="2" charset="2"/>
              <a:buChar char="ü"/>
            </a:pPr>
            <a:r>
              <a:rPr lang="en-GB" sz="1100" smtClean="0">
                <a:latin typeface="Calibri" pitchFamily="34" charset="0"/>
                <a:cs typeface="Calibri" pitchFamily="34" charset="0"/>
              </a:rPr>
              <a:t>100% free </a:t>
            </a:r>
            <a:r>
              <a:rPr lang="en-GB" sz="1100" dirty="0" smtClean="0">
                <a:latin typeface="Calibri" pitchFamily="34" charset="0"/>
                <a:cs typeface="Calibri" pitchFamily="34" charset="0"/>
              </a:rPr>
              <a:t>of charge</a:t>
            </a:r>
          </a:p>
          <a:p>
            <a:pPr marL="171450" indent="-171450">
              <a:spcBef>
                <a:spcPts val="300"/>
              </a:spcBef>
              <a:buClr>
                <a:srgbClr val="00B050"/>
              </a:buClr>
              <a:buSzPct val="120000"/>
              <a:buFont typeface="Wingdings" pitchFamily="2" charset="2"/>
              <a:buChar char="ü"/>
            </a:pPr>
            <a:r>
              <a:rPr lang="en-GB" sz="1100" dirty="0">
                <a:latin typeface="Calibri" pitchFamily="34" charset="0"/>
                <a:cs typeface="Calibri" pitchFamily="34" charset="0"/>
              </a:rPr>
              <a:t>50-74% open licensed</a:t>
            </a:r>
          </a:p>
          <a:p>
            <a:pPr marL="171450" indent="-171450">
              <a:spcBef>
                <a:spcPts val="300"/>
              </a:spcBef>
              <a:buClr>
                <a:srgbClr val="00B050"/>
              </a:buClr>
              <a:buSzPct val="120000"/>
              <a:buFont typeface="Wingdings" pitchFamily="2" charset="2"/>
              <a:buChar char="ü"/>
            </a:pPr>
            <a:r>
              <a:rPr lang="en-GB" sz="1100" dirty="0" smtClean="0">
                <a:latin typeface="Calibri" pitchFamily="34" charset="0"/>
                <a:cs typeface="Calibri" pitchFamily="34" charset="0"/>
              </a:rPr>
              <a:t>Policy </a:t>
            </a:r>
            <a:r>
              <a:rPr lang="en-GB" sz="1100" dirty="0">
                <a:latin typeface="Calibri" pitchFamily="34" charset="0"/>
                <a:cs typeface="Calibri" pitchFamily="34" charset="0"/>
              </a:rPr>
              <a:t>encourages to use CC0 license</a:t>
            </a:r>
          </a:p>
          <a:p>
            <a:pPr>
              <a:spcBef>
                <a:spcPts val="300"/>
              </a:spcBef>
              <a:buClr>
                <a:srgbClr val="00B050"/>
              </a:buClr>
              <a:buSzPct val="120000"/>
            </a:pPr>
            <a:endParaRPr lang="en-GB" sz="11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4" name="Rectangle 5"/>
          <p:cNvSpPr>
            <a:spLocks noChangeArrowheads="1"/>
          </p:cNvSpPr>
          <p:nvPr/>
        </p:nvSpPr>
        <p:spPr bwMode="auto">
          <a:xfrm>
            <a:off x="2799176" y="2020073"/>
            <a:ext cx="2153824" cy="336985"/>
          </a:xfrm>
          <a:prstGeom prst="round2SameRect">
            <a:avLst/>
          </a:prstGeom>
          <a:solidFill>
            <a:srgbClr val="2C3581"/>
          </a:solidFill>
          <a:ln w="952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blurRad="50800" dist="38099" dir="2700015" rotWithShape="0">
              <a:scrgbClr r="0" g="0" b="0">
                <a:alpha val="40000"/>
              </a:scrgbClr>
            </a:outerShdw>
          </a:effectLst>
        </p:spPr>
        <p:txBody>
          <a:bodyPr wrap="none" lIns="72000" tIns="72000" rIns="72000" bIns="72000" anchor="ctr"/>
          <a:lstStyle/>
          <a:p>
            <a:pPr marL="171450" indent="-171450" algn="ctr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GB" sz="1400" b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Licensing Norms</a:t>
            </a:r>
            <a:endParaRPr lang="en-GB" sz="1400" b="1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7" name="Rectangle 5"/>
          <p:cNvSpPr>
            <a:spLocks noChangeArrowheads="1"/>
          </p:cNvSpPr>
          <p:nvPr/>
        </p:nvSpPr>
        <p:spPr bwMode="auto">
          <a:xfrm>
            <a:off x="344488" y="2020074"/>
            <a:ext cx="2304192" cy="336985"/>
          </a:xfrm>
          <a:prstGeom prst="round2SameRect">
            <a:avLst/>
          </a:prstGeom>
          <a:solidFill>
            <a:srgbClr val="2C3581"/>
          </a:solidFill>
          <a:ln w="952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blurRad="50800" dist="38099" dir="2700015" rotWithShape="0">
              <a:scrgbClr r="0" g="0" b="0">
                <a:alpha val="40000"/>
              </a:scrgbClr>
            </a:outerShdw>
          </a:effectLst>
        </p:spPr>
        <p:txBody>
          <a:bodyPr wrap="none" lIns="72000" tIns="72000" rIns="72000" bIns="72000" anchor="ctr"/>
          <a:lstStyle/>
          <a:p>
            <a:pPr marL="171450" indent="-171450" algn="ctr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GB" sz="1400" b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Open Data Policy</a:t>
            </a:r>
            <a:endParaRPr lang="en-GB" sz="1400" b="1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9" name="Rectangle 2"/>
          <p:cNvSpPr>
            <a:spLocks noChangeArrowheads="1"/>
          </p:cNvSpPr>
          <p:nvPr/>
        </p:nvSpPr>
        <p:spPr bwMode="gray">
          <a:xfrm>
            <a:off x="344488" y="4653170"/>
            <a:ext cx="2304192" cy="180025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blurRad="50800" dist="38099" dir="2700015" rotWithShape="0">
              <a:scrgbClr r="0" g="0" b="0">
                <a:alpha val="40000"/>
              </a:scrgbClr>
            </a:outerShdw>
          </a:effectLst>
        </p:spPr>
        <p:txBody>
          <a:bodyPr lIns="90000" tIns="46800" rIns="90000" bIns="46800"/>
          <a:lstStyle/>
          <a:p>
            <a:pPr marL="171450" indent="-171450">
              <a:spcBef>
                <a:spcPts val="300"/>
              </a:spcBef>
              <a:buClr>
                <a:srgbClr val="00B050"/>
              </a:buClr>
              <a:buSzPct val="120000"/>
              <a:buFont typeface="Wingdings" pitchFamily="2" charset="2"/>
              <a:buChar char="ü"/>
            </a:pPr>
            <a:r>
              <a:rPr lang="en-GB" sz="1100" dirty="0">
                <a:latin typeface="Calibri" pitchFamily="34" charset="0"/>
                <a:cs typeface="Calibri" pitchFamily="34" charset="0"/>
              </a:rPr>
              <a:t>API </a:t>
            </a:r>
            <a:r>
              <a:rPr lang="en-GB" sz="1100" dirty="0" smtClean="0">
                <a:latin typeface="Calibri" pitchFamily="34" charset="0"/>
                <a:cs typeface="Calibri" pitchFamily="34" charset="0"/>
              </a:rPr>
              <a:t>accessible</a:t>
            </a:r>
          </a:p>
          <a:p>
            <a:pPr marL="171450" lvl="0" indent="-171450">
              <a:spcBef>
                <a:spcPts val="300"/>
              </a:spcBef>
              <a:buClr>
                <a:srgbClr val="00B050"/>
              </a:buClr>
              <a:buSzPct val="120000"/>
              <a:buFont typeface="Wingdings" pitchFamily="2" charset="2"/>
              <a:buChar char="ü"/>
            </a:pPr>
            <a:r>
              <a:rPr lang="en-GB" sz="11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Possibility to give </a:t>
            </a:r>
            <a:r>
              <a:rPr lang="en-GB" sz="11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feedback</a:t>
            </a:r>
          </a:p>
          <a:p>
            <a:pPr marL="171450" indent="-171450">
              <a:spcBef>
                <a:spcPts val="300"/>
              </a:spcBef>
              <a:buClr>
                <a:srgbClr val="00B050"/>
              </a:buClr>
              <a:buSzPct val="120000"/>
              <a:buFont typeface="Wingdings" pitchFamily="2" charset="2"/>
              <a:buChar char="ü"/>
            </a:pPr>
            <a:r>
              <a:rPr lang="en-GB" sz="1100" dirty="0">
                <a:latin typeface="Calibri" pitchFamily="34" charset="0"/>
                <a:cs typeface="Calibri" pitchFamily="34" charset="0"/>
              </a:rPr>
              <a:t>Contribute to portal</a:t>
            </a:r>
            <a:r>
              <a:rPr lang="en-GB" sz="11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</a:t>
            </a:r>
          </a:p>
          <a:p>
            <a:pPr marL="171450" indent="-171450">
              <a:spcBef>
                <a:spcPts val="300"/>
              </a:spcBef>
              <a:buClr>
                <a:srgbClr val="00B050"/>
              </a:buClr>
              <a:buSzPct val="120000"/>
              <a:buFont typeface="Wingdings" pitchFamily="2" charset="2"/>
              <a:buChar char="ü"/>
            </a:pPr>
            <a:r>
              <a:rPr lang="en-GB" sz="1100" dirty="0" smtClean="0">
                <a:latin typeface="Calibri" pitchFamily="34" charset="0"/>
                <a:cs typeface="Calibri" pitchFamily="34" charset="0"/>
              </a:rPr>
              <a:t>Search datasets</a:t>
            </a:r>
          </a:p>
          <a:p>
            <a:pPr marL="171450" indent="-171450">
              <a:spcBef>
                <a:spcPts val="300"/>
              </a:spcBef>
              <a:buClr>
                <a:srgbClr val="00B050"/>
              </a:buClr>
              <a:buSzPct val="120000"/>
              <a:buFont typeface="Wingdings" pitchFamily="2" charset="2"/>
              <a:buChar char="ü"/>
            </a:pPr>
            <a:r>
              <a:rPr lang="en-GB" sz="1100" dirty="0" smtClean="0">
                <a:latin typeface="Calibri" pitchFamily="34" charset="0"/>
                <a:cs typeface="Calibri" pitchFamily="34" charset="0"/>
              </a:rPr>
              <a:t>Download datasets</a:t>
            </a:r>
          </a:p>
          <a:p>
            <a:pPr marL="171450" indent="-171450">
              <a:spcBef>
                <a:spcPts val="300"/>
              </a:spcBef>
              <a:buClr>
                <a:srgbClr val="00B050"/>
              </a:buClr>
              <a:buSzPct val="120000"/>
              <a:buFont typeface="Wingdings" pitchFamily="2" charset="2"/>
              <a:buChar char="ü"/>
            </a:pPr>
            <a:r>
              <a:rPr lang="en-GB" sz="1100" dirty="0" smtClean="0">
                <a:latin typeface="Calibri" pitchFamily="34" charset="0"/>
                <a:cs typeface="Calibri" pitchFamily="34" charset="0"/>
              </a:rPr>
              <a:t>99% </a:t>
            </a:r>
            <a:r>
              <a:rPr lang="en-GB" sz="1100" dirty="0">
                <a:latin typeface="Calibri" pitchFamily="34" charset="0"/>
                <a:cs typeface="Calibri" pitchFamily="34" charset="0"/>
              </a:rPr>
              <a:t>of the </a:t>
            </a:r>
            <a:r>
              <a:rPr lang="en-GB" sz="1100" dirty="0" smtClean="0">
                <a:latin typeface="Calibri" pitchFamily="34" charset="0"/>
                <a:cs typeface="Calibri" pitchFamily="34" charset="0"/>
              </a:rPr>
              <a:t>datasets </a:t>
            </a:r>
            <a:r>
              <a:rPr lang="en-GB" sz="1100" dirty="0">
                <a:latin typeface="Calibri" pitchFamily="34" charset="0"/>
                <a:cs typeface="Calibri" pitchFamily="34" charset="0"/>
              </a:rPr>
              <a:t>are machine readable</a:t>
            </a:r>
          </a:p>
          <a:p>
            <a:pPr>
              <a:spcBef>
                <a:spcPts val="300"/>
              </a:spcBef>
              <a:buClr>
                <a:srgbClr val="00B050"/>
              </a:buClr>
              <a:buSzPct val="120000"/>
            </a:pPr>
            <a:endParaRPr lang="en-GB" sz="11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30" name="Rectangle 5"/>
          <p:cNvSpPr>
            <a:spLocks noChangeArrowheads="1"/>
          </p:cNvSpPr>
          <p:nvPr/>
        </p:nvSpPr>
        <p:spPr bwMode="auto">
          <a:xfrm>
            <a:off x="344488" y="4316185"/>
            <a:ext cx="2304192" cy="336985"/>
          </a:xfrm>
          <a:prstGeom prst="round2SameRect">
            <a:avLst/>
          </a:prstGeom>
          <a:solidFill>
            <a:srgbClr val="2C3581"/>
          </a:solidFill>
          <a:ln w="952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blurRad="50800" dist="38099" dir="2700015" rotWithShape="0">
              <a:scrgbClr r="0" g="0" b="0">
                <a:alpha val="40000"/>
              </a:scrgbClr>
            </a:outerShdw>
          </a:effectLst>
        </p:spPr>
        <p:txBody>
          <a:bodyPr wrap="none" lIns="72000" tIns="72000" rIns="72000" bIns="72000" anchor="ctr"/>
          <a:lstStyle/>
          <a:p>
            <a:pPr marL="171450" indent="-171450" algn="ctr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GB" sz="1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Usability of portal</a:t>
            </a:r>
            <a:endParaRPr lang="en-GB" sz="14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32" name="Rectangle 2"/>
          <p:cNvSpPr>
            <a:spLocks noChangeArrowheads="1"/>
          </p:cNvSpPr>
          <p:nvPr/>
        </p:nvSpPr>
        <p:spPr bwMode="gray">
          <a:xfrm>
            <a:off x="2799176" y="4653170"/>
            <a:ext cx="3377994" cy="180025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blurRad="50800" dist="38099" dir="2700015" rotWithShape="0">
              <a:scrgbClr r="0" g="0" b="0">
                <a:alpha val="40000"/>
              </a:scrgbClr>
            </a:outerShdw>
          </a:effectLst>
        </p:spPr>
        <p:txBody>
          <a:bodyPr lIns="90000" tIns="46800" rIns="90000" bIns="46800"/>
          <a:lstStyle/>
          <a:p>
            <a:pPr marL="171450" indent="-171450">
              <a:spcBef>
                <a:spcPts val="300"/>
              </a:spcBef>
              <a:buClr>
                <a:schemeClr val="accent2"/>
              </a:buClr>
              <a:buSzPct val="120000"/>
              <a:buFont typeface="Wingdings" pitchFamily="2" charset="2"/>
              <a:buChar char="§"/>
              <a:tabLst>
                <a:tab pos="173038" algn="l"/>
              </a:tabLst>
            </a:pPr>
            <a:r>
              <a:rPr lang="en-GB" sz="1100" dirty="0" smtClean="0">
                <a:latin typeface="Calibri" pitchFamily="34" charset="0"/>
                <a:cs typeface="Calibri" pitchFamily="34" charset="0"/>
              </a:rPr>
              <a:t>4399 (0.08% of inhabitants in Slovakia) unique visitors on average per month</a:t>
            </a:r>
          </a:p>
          <a:p>
            <a:pPr marL="171450" indent="-171450">
              <a:spcBef>
                <a:spcPts val="300"/>
              </a:spcBef>
              <a:buClr>
                <a:schemeClr val="accent2"/>
              </a:buClr>
              <a:buSzPct val="120000"/>
              <a:buFont typeface="Wingdings" pitchFamily="2" charset="2"/>
              <a:buChar char="§"/>
            </a:pPr>
            <a:r>
              <a:rPr lang="en-GB" sz="1100" dirty="0">
                <a:latin typeface="Calibri" pitchFamily="34" charset="0"/>
                <a:cs typeface="Calibri" pitchFamily="34" charset="0"/>
              </a:rPr>
              <a:t>3</a:t>
            </a:r>
            <a:r>
              <a:rPr lang="en-GB" sz="1100" dirty="0" smtClean="0">
                <a:latin typeface="Calibri" pitchFamily="34" charset="0"/>
                <a:cs typeface="Calibri" pitchFamily="34" charset="0"/>
              </a:rPr>
              <a:t>0% of the visitors are foreign </a:t>
            </a:r>
          </a:p>
          <a:p>
            <a:pPr marL="171450" indent="-171450">
              <a:spcBef>
                <a:spcPts val="300"/>
              </a:spcBef>
              <a:buClr>
                <a:schemeClr val="accent2"/>
              </a:buClr>
              <a:buSzPct val="120000"/>
              <a:buFont typeface="Wingdings" pitchFamily="2" charset="2"/>
              <a:buChar char="§"/>
            </a:pPr>
            <a:r>
              <a:rPr lang="en-GB" sz="1100" dirty="0" smtClean="0">
                <a:latin typeface="Calibri" pitchFamily="34" charset="0"/>
                <a:cs typeface="Calibri" pitchFamily="34" charset="0"/>
              </a:rPr>
              <a:t>96 percentage of traffic generated by humans</a:t>
            </a:r>
          </a:p>
          <a:p>
            <a:pPr marL="171450" indent="-171450">
              <a:spcBef>
                <a:spcPts val="300"/>
              </a:spcBef>
              <a:buClr>
                <a:schemeClr val="accent2"/>
              </a:buClr>
              <a:buSzPct val="120000"/>
              <a:buFont typeface="Wingdings" pitchFamily="2" charset="2"/>
              <a:buChar char="§"/>
              <a:tabLst>
                <a:tab pos="173038" algn="l"/>
              </a:tabLst>
            </a:pPr>
            <a:r>
              <a:rPr lang="en-GB" sz="1100" dirty="0" smtClean="0">
                <a:latin typeface="Calibri" pitchFamily="34" charset="0"/>
                <a:cs typeface="Calibri" pitchFamily="34" charset="0"/>
              </a:rPr>
              <a:t>Typical profile of visitors is a bit of everything</a:t>
            </a:r>
          </a:p>
          <a:p>
            <a:pPr marL="171450" indent="-171450">
              <a:spcBef>
                <a:spcPts val="300"/>
              </a:spcBef>
              <a:buClr>
                <a:schemeClr val="accent2"/>
              </a:buClr>
              <a:buSzPct val="120000"/>
              <a:buFont typeface="Wingdings" pitchFamily="2" charset="2"/>
              <a:buChar char="§"/>
              <a:tabLst>
                <a:tab pos="173038" algn="l"/>
              </a:tabLst>
            </a:pPr>
            <a:r>
              <a:rPr lang="en-GB" sz="1100" dirty="0">
                <a:latin typeface="Calibri" pitchFamily="34" charset="0"/>
                <a:cs typeface="Calibri" pitchFamily="34" charset="0"/>
              </a:rPr>
              <a:t>Most data sets are available in CSV format</a:t>
            </a:r>
          </a:p>
          <a:p>
            <a:pPr marL="171450" indent="-171450">
              <a:spcBef>
                <a:spcPts val="300"/>
              </a:spcBef>
              <a:buClr>
                <a:schemeClr val="accent2"/>
              </a:buClr>
              <a:buSzPct val="120000"/>
              <a:buFont typeface="Wingdings" pitchFamily="2" charset="2"/>
              <a:buChar char="§"/>
            </a:pPr>
            <a:r>
              <a:rPr lang="en-GB" sz="1100" dirty="0" smtClean="0">
                <a:latin typeface="Calibri" pitchFamily="34" charset="0"/>
                <a:cs typeface="Calibri" pitchFamily="34" charset="0"/>
              </a:rPr>
              <a:t>Data </a:t>
            </a:r>
            <a:r>
              <a:rPr lang="en-GB" sz="1100" dirty="0">
                <a:latin typeface="Calibri" pitchFamily="34" charset="0"/>
                <a:cs typeface="Calibri" pitchFamily="34" charset="0"/>
              </a:rPr>
              <a:t>published by other administrations is re-used</a:t>
            </a:r>
          </a:p>
        </p:txBody>
      </p:sp>
      <p:sp>
        <p:nvSpPr>
          <p:cNvPr id="133" name="Rectangle 5"/>
          <p:cNvSpPr>
            <a:spLocks noChangeArrowheads="1"/>
          </p:cNvSpPr>
          <p:nvPr/>
        </p:nvSpPr>
        <p:spPr bwMode="auto">
          <a:xfrm>
            <a:off x="2799176" y="4316185"/>
            <a:ext cx="3377994" cy="336985"/>
          </a:xfrm>
          <a:prstGeom prst="round2SameRect">
            <a:avLst/>
          </a:prstGeom>
          <a:solidFill>
            <a:srgbClr val="2C3581"/>
          </a:solidFill>
          <a:ln w="952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blurRad="50800" dist="38099" dir="2700015" rotWithShape="0">
              <a:scrgbClr r="0" g="0" b="0">
                <a:alpha val="40000"/>
              </a:scrgbClr>
            </a:outerShdw>
          </a:effectLst>
        </p:spPr>
        <p:txBody>
          <a:bodyPr wrap="none" lIns="72000" tIns="72000" rIns="72000" bIns="72000" anchor="ctr"/>
          <a:lstStyle/>
          <a:p>
            <a:pPr marL="171450" indent="-171450" algn="ctr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GB" sz="1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Use &amp; Reusability of Open Data</a:t>
            </a:r>
            <a:endParaRPr lang="en-GB" sz="14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136" name="Chart 135"/>
          <p:cNvGraphicFramePr/>
          <p:nvPr>
            <p:extLst>
              <p:ext uri="{D42A27DB-BD31-4B8C-83A1-F6EECF244321}">
                <p14:modId xmlns:p14="http://schemas.microsoft.com/office/powerpoint/2010/main" val="3062236562"/>
              </p:ext>
            </p:extLst>
          </p:nvPr>
        </p:nvGraphicFramePr>
        <p:xfrm>
          <a:off x="2054156" y="3668872"/>
          <a:ext cx="758070" cy="6414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37" name="TextBox 136"/>
          <p:cNvSpPr txBox="1"/>
          <p:nvPr/>
        </p:nvSpPr>
        <p:spPr>
          <a:xfrm>
            <a:off x="1856570" y="3923580"/>
            <a:ext cx="360050" cy="297530"/>
          </a:xfrm>
          <a:prstGeom prst="rect">
            <a:avLst/>
          </a:prstGeom>
        </p:spPr>
        <p:txBody>
          <a:bodyPr wrap="none" rtlCol="0" anchor="ctr">
            <a:noAutofit/>
          </a:bodyPr>
          <a:lstStyle/>
          <a:p>
            <a:pPr marL="0" marR="0" indent="0" defTabSz="914400" rtl="0" eaLnBrk="1" fontAlgn="base" latinLnBrk="0" hangingPunct="1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SzPct val="100000"/>
              <a:buFontTx/>
              <a:buNone/>
              <a:tabLst/>
            </a:pPr>
            <a:r>
              <a:rPr lang="en-GB" sz="1100" i="1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81</a:t>
            </a:r>
            <a:r>
              <a:rPr kumimoji="0" lang="en-GB" sz="1100" b="0" i="1" u="none" strike="noStrike" kern="1200" cap="none" spc="0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%</a:t>
            </a:r>
            <a:endParaRPr kumimoji="0" lang="en-GB" sz="1100" b="0" i="1" u="none" strike="noStrike" kern="1200" cap="none" spc="0" normalizeH="0" baseline="0" dirty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</p:txBody>
      </p:sp>
      <p:graphicFrame>
        <p:nvGraphicFramePr>
          <p:cNvPr id="84" name="Chart 83"/>
          <p:cNvGraphicFramePr/>
          <p:nvPr>
            <p:extLst>
              <p:ext uri="{D42A27DB-BD31-4B8C-83A1-F6EECF244321}">
                <p14:modId xmlns:p14="http://schemas.microsoft.com/office/powerpoint/2010/main" val="2781071498"/>
              </p:ext>
            </p:extLst>
          </p:nvPr>
        </p:nvGraphicFramePr>
        <p:xfrm>
          <a:off x="4338950" y="3645030"/>
          <a:ext cx="758070" cy="6414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89" name="Chart 88"/>
          <p:cNvGraphicFramePr/>
          <p:nvPr>
            <p:extLst>
              <p:ext uri="{D42A27DB-BD31-4B8C-83A1-F6EECF244321}">
                <p14:modId xmlns:p14="http://schemas.microsoft.com/office/powerpoint/2010/main" val="4203605328"/>
              </p:ext>
            </p:extLst>
          </p:nvPr>
        </p:nvGraphicFramePr>
        <p:xfrm>
          <a:off x="6643270" y="3645030"/>
          <a:ext cx="758070" cy="6414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90" name="TextBox 89"/>
          <p:cNvSpPr txBox="1"/>
          <p:nvPr/>
        </p:nvSpPr>
        <p:spPr>
          <a:xfrm>
            <a:off x="6494238" y="3923580"/>
            <a:ext cx="360050" cy="297530"/>
          </a:xfrm>
          <a:prstGeom prst="rect">
            <a:avLst/>
          </a:prstGeom>
        </p:spPr>
        <p:txBody>
          <a:bodyPr wrap="none" rtlCol="0" anchor="ctr"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SzPct val="100000"/>
              <a:buFontTx/>
              <a:buNone/>
              <a:tabLst/>
            </a:pPr>
            <a:r>
              <a:rPr lang="en-GB" sz="1100" i="1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79</a:t>
            </a:r>
            <a:r>
              <a:rPr kumimoji="0" lang="en-GB" sz="1100" b="0" i="1" u="none" strike="noStrike" kern="1200" cap="none" spc="0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%</a:t>
            </a:r>
          </a:p>
        </p:txBody>
      </p:sp>
      <p:sp>
        <p:nvSpPr>
          <p:cNvPr id="142" name="Rectangle 5"/>
          <p:cNvSpPr>
            <a:spLocks noChangeArrowheads="1"/>
          </p:cNvSpPr>
          <p:nvPr/>
        </p:nvSpPr>
        <p:spPr bwMode="auto">
          <a:xfrm>
            <a:off x="7401340" y="2020073"/>
            <a:ext cx="2153824" cy="336985"/>
          </a:xfrm>
          <a:prstGeom prst="round2SameRect">
            <a:avLst/>
          </a:prstGeom>
          <a:solidFill>
            <a:srgbClr val="2C3581"/>
          </a:solidFill>
          <a:ln w="952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blurRad="50800" dist="38099" dir="2700015" rotWithShape="0">
              <a:scrgbClr r="0" g="0" b="0">
                <a:alpha val="40000"/>
              </a:scrgbClr>
            </a:outerShdw>
          </a:effectLst>
        </p:spPr>
        <p:txBody>
          <a:bodyPr wrap="none" lIns="72000" tIns="72000" rIns="72000" bIns="72000" anchor="ctr"/>
          <a:lstStyle/>
          <a:p>
            <a:pPr marL="171450" indent="-171450" algn="ctr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GB" sz="1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Score Slovakia</a:t>
            </a:r>
            <a:endParaRPr lang="en-GB" sz="14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45" name="Rectangle 144"/>
          <p:cNvSpPr/>
          <p:nvPr/>
        </p:nvSpPr>
        <p:spPr>
          <a:xfrm>
            <a:off x="8191030" y="1670003"/>
            <a:ext cx="135419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900" smtClean="0">
                <a:solidFill>
                  <a:schemeClr val="bg1">
                    <a:lumMod val="65000"/>
                  </a:schemeClr>
                </a:solidFill>
                <a:latin typeface="Calibri" pitchFamily="34" charset="0"/>
                <a:cs typeface="Calibri" pitchFamily="34" charset="0"/>
              </a:rPr>
              <a:t>Revised PSI Directive </a:t>
            </a:r>
            <a:endParaRPr lang="en-GB" sz="900">
              <a:solidFill>
                <a:schemeClr val="bg1">
                  <a:lumMod val="65000"/>
                </a:schemeClr>
              </a:solidFill>
            </a:endParaRPr>
          </a:p>
        </p:txBody>
      </p:sp>
      <p:graphicFrame>
        <p:nvGraphicFramePr>
          <p:cNvPr id="148" name="Chart 147"/>
          <p:cNvGraphicFramePr/>
          <p:nvPr>
            <p:extLst>
              <p:ext uri="{D42A27DB-BD31-4B8C-83A1-F6EECF244321}">
                <p14:modId xmlns:p14="http://schemas.microsoft.com/office/powerpoint/2010/main" val="3667756452"/>
              </p:ext>
            </p:extLst>
          </p:nvPr>
        </p:nvGraphicFramePr>
        <p:xfrm>
          <a:off x="5563120" y="5877340"/>
          <a:ext cx="758070" cy="6414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149" name="TextBox 148"/>
          <p:cNvSpPr txBox="1"/>
          <p:nvPr/>
        </p:nvSpPr>
        <p:spPr>
          <a:xfrm>
            <a:off x="5385060" y="6155890"/>
            <a:ext cx="360050" cy="297530"/>
          </a:xfrm>
          <a:prstGeom prst="rect">
            <a:avLst/>
          </a:prstGeom>
        </p:spPr>
        <p:txBody>
          <a:bodyPr wrap="none" rtlCol="0" anchor="ctr">
            <a:noAutofit/>
          </a:bodyPr>
          <a:lstStyle/>
          <a:p>
            <a:pPr marL="0" marR="0" indent="0" defTabSz="914400" rtl="0" eaLnBrk="1" fontAlgn="base" latinLnBrk="0" hangingPunct="1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SzPct val="100000"/>
              <a:buFontTx/>
              <a:buNone/>
              <a:tabLst/>
            </a:pPr>
            <a:r>
              <a:rPr lang="en-GB" sz="1100" i="1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82</a:t>
            </a:r>
            <a:r>
              <a:rPr kumimoji="0" lang="en-GB" sz="1100" b="0" i="1" u="none" strike="noStrike" kern="1200" cap="none" spc="0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%</a:t>
            </a:r>
          </a:p>
        </p:txBody>
      </p:sp>
      <p:sp>
        <p:nvSpPr>
          <p:cNvPr id="144" name="TextBox 143"/>
          <p:cNvSpPr txBox="1"/>
          <p:nvPr/>
        </p:nvSpPr>
        <p:spPr>
          <a:xfrm>
            <a:off x="4175404" y="3923580"/>
            <a:ext cx="360050" cy="297530"/>
          </a:xfrm>
          <a:prstGeom prst="rect">
            <a:avLst/>
          </a:prstGeom>
        </p:spPr>
        <p:txBody>
          <a:bodyPr wrap="none" rtlCol="0" anchor="ctr"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SzPct val="100000"/>
              <a:buFontTx/>
              <a:buNone/>
              <a:tabLst/>
            </a:pPr>
            <a:r>
              <a:rPr lang="en-GB" sz="1100" i="1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81</a:t>
            </a:r>
            <a:r>
              <a:rPr kumimoji="0" lang="en-GB" sz="1100" b="0" i="1" u="none" strike="noStrike" kern="1200" cap="none" spc="0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%</a:t>
            </a:r>
          </a:p>
        </p:txBody>
      </p:sp>
      <p:sp>
        <p:nvSpPr>
          <p:cNvPr id="96" name="Freeform 760"/>
          <p:cNvSpPr>
            <a:spLocks/>
          </p:cNvSpPr>
          <p:nvPr/>
        </p:nvSpPr>
        <p:spPr bwMode="auto">
          <a:xfrm>
            <a:off x="3620567" y="1554267"/>
            <a:ext cx="468313" cy="290513"/>
          </a:xfrm>
          <a:custGeom>
            <a:avLst/>
            <a:gdLst/>
            <a:ahLst/>
            <a:cxnLst>
              <a:cxn ang="0">
                <a:pos x="107" y="20"/>
              </a:cxn>
              <a:cxn ang="0">
                <a:pos x="0" y="20"/>
              </a:cxn>
              <a:cxn ang="0">
                <a:pos x="0" y="128"/>
              </a:cxn>
              <a:cxn ang="0">
                <a:pos x="107" y="128"/>
              </a:cxn>
              <a:cxn ang="0">
                <a:pos x="107" y="69"/>
              </a:cxn>
              <a:cxn ang="0">
                <a:pos x="206" y="0"/>
              </a:cxn>
              <a:cxn ang="0">
                <a:pos x="57" y="79"/>
              </a:cxn>
              <a:cxn ang="0">
                <a:pos x="28" y="39"/>
              </a:cxn>
              <a:cxn ang="0">
                <a:pos x="18" y="69"/>
              </a:cxn>
              <a:cxn ang="0">
                <a:pos x="48" y="108"/>
              </a:cxn>
              <a:cxn ang="0">
                <a:pos x="67" y="108"/>
              </a:cxn>
              <a:cxn ang="0">
                <a:pos x="92" y="83"/>
              </a:cxn>
            </a:cxnLst>
            <a:rect l="0" t="0" r="r" b="b"/>
            <a:pathLst>
              <a:path w="206" h="128">
                <a:moveTo>
                  <a:pt x="107" y="20"/>
                </a:moveTo>
                <a:cubicBezTo>
                  <a:pt x="0" y="20"/>
                  <a:pt x="0" y="20"/>
                  <a:pt x="0" y="20"/>
                </a:cubicBezTo>
                <a:cubicBezTo>
                  <a:pt x="0" y="56"/>
                  <a:pt x="0" y="92"/>
                  <a:pt x="0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07" y="69"/>
                  <a:pt x="107" y="69"/>
                  <a:pt x="107" y="69"/>
                </a:cubicBezTo>
                <a:cubicBezTo>
                  <a:pt x="143" y="30"/>
                  <a:pt x="165" y="19"/>
                  <a:pt x="206" y="0"/>
                </a:cubicBezTo>
                <a:cubicBezTo>
                  <a:pt x="123" y="22"/>
                  <a:pt x="85" y="52"/>
                  <a:pt x="57" y="79"/>
                </a:cubicBezTo>
                <a:cubicBezTo>
                  <a:pt x="52" y="62"/>
                  <a:pt x="45" y="54"/>
                  <a:pt x="28" y="39"/>
                </a:cubicBezTo>
                <a:cubicBezTo>
                  <a:pt x="18" y="69"/>
                  <a:pt x="18" y="69"/>
                  <a:pt x="18" y="69"/>
                </a:cubicBezTo>
                <a:cubicBezTo>
                  <a:pt x="34" y="81"/>
                  <a:pt x="41" y="90"/>
                  <a:pt x="48" y="108"/>
                </a:cubicBezTo>
                <a:cubicBezTo>
                  <a:pt x="67" y="108"/>
                  <a:pt x="67" y="108"/>
                  <a:pt x="67" y="108"/>
                </a:cubicBezTo>
                <a:cubicBezTo>
                  <a:pt x="75" y="99"/>
                  <a:pt x="78" y="94"/>
                  <a:pt x="92" y="83"/>
                </a:cubicBezTo>
              </a:path>
            </a:pathLst>
          </a:custGeom>
          <a:solidFill>
            <a:srgbClr val="92D050"/>
          </a:solidFill>
          <a:ln w="12700" cap="rnd">
            <a:solidFill>
              <a:srgbClr val="000308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0" name="Rectangle 99"/>
          <p:cNvSpPr/>
          <p:nvPr/>
        </p:nvSpPr>
        <p:spPr>
          <a:xfrm>
            <a:off x="2799176" y="6084088"/>
            <a:ext cx="1757212" cy="369332"/>
          </a:xfrm>
          <a:prstGeom prst="rect">
            <a:avLst/>
          </a:prstGeom>
          <a:ln>
            <a:solidFill>
              <a:schemeClr val="tx1"/>
            </a:solidFill>
            <a:prstDash val="sysDash"/>
          </a:ln>
        </p:spPr>
        <p:txBody>
          <a:bodyPr wrap="none">
            <a:spAutoFit/>
          </a:bodyPr>
          <a:lstStyle/>
          <a:p>
            <a:r>
              <a:rPr lang="en-GB" i="1" dirty="0" smtClean="0">
                <a:solidFill>
                  <a:srgbClr val="FF6600"/>
                </a:solidFill>
                <a:latin typeface="+mj-lt"/>
              </a:rPr>
              <a:t>1137</a:t>
            </a:r>
            <a:r>
              <a:rPr lang="en-GB" dirty="0" smtClean="0">
                <a:latin typeface="+mj-lt"/>
              </a:rPr>
              <a:t> </a:t>
            </a:r>
            <a:r>
              <a:rPr lang="en-GB" sz="1100" dirty="0" smtClean="0">
                <a:latin typeface="+mj-lt"/>
              </a:rPr>
              <a:t>datasets available</a:t>
            </a:r>
            <a:endParaRPr lang="en-GB" sz="1100" dirty="0">
              <a:latin typeface="+mj-lt"/>
            </a:endParaRPr>
          </a:p>
        </p:txBody>
      </p:sp>
      <p:sp>
        <p:nvSpPr>
          <p:cNvPr id="98" name="Freeform 78"/>
          <p:cNvSpPr>
            <a:spLocks/>
          </p:cNvSpPr>
          <p:nvPr/>
        </p:nvSpPr>
        <p:spPr bwMode="auto">
          <a:xfrm>
            <a:off x="594615" y="319261"/>
            <a:ext cx="555029" cy="257059"/>
          </a:xfrm>
          <a:custGeom>
            <a:avLst/>
            <a:gdLst>
              <a:gd name="T0" fmla="*/ 0 w 401"/>
              <a:gd name="T1" fmla="*/ 83 h 201"/>
              <a:gd name="T2" fmla="*/ 20 w 401"/>
              <a:gd name="T3" fmla="*/ 66 h 201"/>
              <a:gd name="T4" fmla="*/ 35 w 401"/>
              <a:gd name="T5" fmla="*/ 48 h 201"/>
              <a:gd name="T6" fmla="*/ 50 w 401"/>
              <a:gd name="T7" fmla="*/ 29 h 201"/>
              <a:gd name="T8" fmla="*/ 69 w 401"/>
              <a:gd name="T9" fmla="*/ 6 h 201"/>
              <a:gd name="T10" fmla="*/ 82 w 401"/>
              <a:gd name="T11" fmla="*/ 7 h 201"/>
              <a:gd name="T12" fmla="*/ 106 w 401"/>
              <a:gd name="T13" fmla="*/ 9 h 201"/>
              <a:gd name="T14" fmla="*/ 122 w 401"/>
              <a:gd name="T15" fmla="*/ 4 h 201"/>
              <a:gd name="T16" fmla="*/ 161 w 401"/>
              <a:gd name="T17" fmla="*/ 25 h 201"/>
              <a:gd name="T18" fmla="*/ 171 w 401"/>
              <a:gd name="T19" fmla="*/ 19 h 201"/>
              <a:gd name="T20" fmla="*/ 201 w 401"/>
              <a:gd name="T21" fmla="*/ 33 h 201"/>
              <a:gd name="T22" fmla="*/ 223 w 401"/>
              <a:gd name="T23" fmla="*/ 45 h 201"/>
              <a:gd name="T24" fmla="*/ 246 w 401"/>
              <a:gd name="T25" fmla="*/ 40 h 201"/>
              <a:gd name="T26" fmla="*/ 292 w 401"/>
              <a:gd name="T27" fmla="*/ 46 h 201"/>
              <a:gd name="T28" fmla="*/ 314 w 401"/>
              <a:gd name="T29" fmla="*/ 49 h 201"/>
              <a:gd name="T30" fmla="*/ 332 w 401"/>
              <a:gd name="T31" fmla="*/ 55 h 201"/>
              <a:gd name="T32" fmla="*/ 347 w 401"/>
              <a:gd name="T33" fmla="*/ 58 h 201"/>
              <a:gd name="T34" fmla="*/ 330 w 401"/>
              <a:gd name="T35" fmla="*/ 74 h 201"/>
              <a:gd name="T36" fmla="*/ 316 w 401"/>
              <a:gd name="T37" fmla="*/ 88 h 201"/>
              <a:gd name="T38" fmla="*/ 309 w 401"/>
              <a:gd name="T39" fmla="*/ 103 h 201"/>
              <a:gd name="T40" fmla="*/ 285 w 401"/>
              <a:gd name="T41" fmla="*/ 96 h 201"/>
              <a:gd name="T42" fmla="*/ 275 w 401"/>
              <a:gd name="T43" fmla="*/ 90 h 201"/>
              <a:gd name="T44" fmla="*/ 251 w 401"/>
              <a:gd name="T45" fmla="*/ 91 h 201"/>
              <a:gd name="T46" fmla="*/ 230 w 401"/>
              <a:gd name="T47" fmla="*/ 100 h 201"/>
              <a:gd name="T48" fmla="*/ 215 w 401"/>
              <a:gd name="T49" fmla="*/ 108 h 201"/>
              <a:gd name="T50" fmla="*/ 191 w 401"/>
              <a:gd name="T51" fmla="*/ 120 h 201"/>
              <a:gd name="T52" fmla="*/ 169 w 401"/>
              <a:gd name="T53" fmla="*/ 117 h 201"/>
              <a:gd name="T54" fmla="*/ 151 w 401"/>
              <a:gd name="T55" fmla="*/ 117 h 201"/>
              <a:gd name="T56" fmla="*/ 135 w 401"/>
              <a:gd name="T57" fmla="*/ 122 h 201"/>
              <a:gd name="T58" fmla="*/ 119 w 401"/>
              <a:gd name="T59" fmla="*/ 128 h 201"/>
              <a:gd name="T60" fmla="*/ 104 w 401"/>
              <a:gd name="T61" fmla="*/ 132 h 201"/>
              <a:gd name="T62" fmla="*/ 81 w 401"/>
              <a:gd name="T63" fmla="*/ 137 h 201"/>
              <a:gd name="T64" fmla="*/ 56 w 401"/>
              <a:gd name="T65" fmla="*/ 134 h 201"/>
              <a:gd name="T66" fmla="*/ 24 w 401"/>
              <a:gd name="T67" fmla="*/ 123 h 201"/>
              <a:gd name="T68" fmla="*/ 9 w 401"/>
              <a:gd name="T69" fmla="*/ 107 h 201"/>
              <a:gd name="T70" fmla="*/ 0 w 401"/>
              <a:gd name="T71" fmla="*/ 83 h 201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401"/>
              <a:gd name="T109" fmla="*/ 0 h 201"/>
              <a:gd name="T110" fmla="*/ 401 w 401"/>
              <a:gd name="T111" fmla="*/ 201 h 201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401" h="201">
                <a:moveTo>
                  <a:pt x="0" y="121"/>
                </a:moveTo>
                <a:cubicBezTo>
                  <a:pt x="8" y="116"/>
                  <a:pt x="17" y="104"/>
                  <a:pt x="23" y="96"/>
                </a:cubicBezTo>
                <a:cubicBezTo>
                  <a:pt x="25" y="88"/>
                  <a:pt x="35" y="76"/>
                  <a:pt x="41" y="69"/>
                </a:cubicBezTo>
                <a:cubicBezTo>
                  <a:pt x="43" y="59"/>
                  <a:pt x="51" y="48"/>
                  <a:pt x="59" y="42"/>
                </a:cubicBezTo>
                <a:cubicBezTo>
                  <a:pt x="66" y="31"/>
                  <a:pt x="72" y="20"/>
                  <a:pt x="80" y="9"/>
                </a:cubicBezTo>
                <a:cubicBezTo>
                  <a:pt x="82" y="0"/>
                  <a:pt x="88" y="9"/>
                  <a:pt x="95" y="10"/>
                </a:cubicBezTo>
                <a:cubicBezTo>
                  <a:pt x="105" y="15"/>
                  <a:pt x="111" y="13"/>
                  <a:pt x="123" y="12"/>
                </a:cubicBezTo>
                <a:cubicBezTo>
                  <a:pt x="129" y="10"/>
                  <a:pt x="135" y="9"/>
                  <a:pt x="141" y="7"/>
                </a:cubicBezTo>
                <a:cubicBezTo>
                  <a:pt x="167" y="11"/>
                  <a:pt x="167" y="26"/>
                  <a:pt x="186" y="36"/>
                </a:cubicBezTo>
                <a:cubicBezTo>
                  <a:pt x="190" y="30"/>
                  <a:pt x="192" y="31"/>
                  <a:pt x="198" y="28"/>
                </a:cubicBezTo>
                <a:cubicBezTo>
                  <a:pt x="211" y="33"/>
                  <a:pt x="219" y="46"/>
                  <a:pt x="233" y="49"/>
                </a:cubicBezTo>
                <a:cubicBezTo>
                  <a:pt x="242" y="54"/>
                  <a:pt x="250" y="60"/>
                  <a:pt x="258" y="66"/>
                </a:cubicBezTo>
                <a:cubicBezTo>
                  <a:pt x="276" y="63"/>
                  <a:pt x="271" y="63"/>
                  <a:pt x="284" y="58"/>
                </a:cubicBezTo>
                <a:cubicBezTo>
                  <a:pt x="312" y="60"/>
                  <a:pt x="317" y="63"/>
                  <a:pt x="338" y="67"/>
                </a:cubicBezTo>
                <a:cubicBezTo>
                  <a:pt x="346" y="71"/>
                  <a:pt x="355" y="72"/>
                  <a:pt x="363" y="73"/>
                </a:cubicBezTo>
                <a:cubicBezTo>
                  <a:pt x="369" y="76"/>
                  <a:pt x="376" y="78"/>
                  <a:pt x="383" y="79"/>
                </a:cubicBezTo>
                <a:cubicBezTo>
                  <a:pt x="389" y="82"/>
                  <a:pt x="395" y="84"/>
                  <a:pt x="401" y="85"/>
                </a:cubicBezTo>
                <a:cubicBezTo>
                  <a:pt x="396" y="97"/>
                  <a:pt x="392" y="102"/>
                  <a:pt x="381" y="108"/>
                </a:cubicBezTo>
                <a:cubicBezTo>
                  <a:pt x="376" y="115"/>
                  <a:pt x="370" y="120"/>
                  <a:pt x="366" y="129"/>
                </a:cubicBezTo>
                <a:cubicBezTo>
                  <a:pt x="364" y="139"/>
                  <a:pt x="369" y="149"/>
                  <a:pt x="357" y="151"/>
                </a:cubicBezTo>
                <a:cubicBezTo>
                  <a:pt x="338" y="150"/>
                  <a:pt x="343" y="143"/>
                  <a:pt x="330" y="141"/>
                </a:cubicBezTo>
                <a:cubicBezTo>
                  <a:pt x="325" y="137"/>
                  <a:pt x="325" y="133"/>
                  <a:pt x="318" y="132"/>
                </a:cubicBezTo>
                <a:cubicBezTo>
                  <a:pt x="309" y="128"/>
                  <a:pt x="299" y="131"/>
                  <a:pt x="290" y="133"/>
                </a:cubicBezTo>
                <a:cubicBezTo>
                  <a:pt x="281" y="137"/>
                  <a:pt x="274" y="138"/>
                  <a:pt x="266" y="145"/>
                </a:cubicBezTo>
                <a:cubicBezTo>
                  <a:pt x="260" y="151"/>
                  <a:pt x="257" y="156"/>
                  <a:pt x="249" y="159"/>
                </a:cubicBezTo>
                <a:cubicBezTo>
                  <a:pt x="243" y="168"/>
                  <a:pt x="232" y="173"/>
                  <a:pt x="222" y="175"/>
                </a:cubicBezTo>
                <a:cubicBezTo>
                  <a:pt x="213" y="180"/>
                  <a:pt x="204" y="173"/>
                  <a:pt x="195" y="171"/>
                </a:cubicBezTo>
                <a:cubicBezTo>
                  <a:pt x="188" y="165"/>
                  <a:pt x="182" y="170"/>
                  <a:pt x="174" y="172"/>
                </a:cubicBezTo>
                <a:cubicBezTo>
                  <a:pt x="168" y="175"/>
                  <a:pt x="162" y="177"/>
                  <a:pt x="156" y="178"/>
                </a:cubicBezTo>
                <a:cubicBezTo>
                  <a:pt x="151" y="182"/>
                  <a:pt x="144" y="186"/>
                  <a:pt x="138" y="187"/>
                </a:cubicBezTo>
                <a:cubicBezTo>
                  <a:pt x="132" y="190"/>
                  <a:pt x="126" y="192"/>
                  <a:pt x="120" y="193"/>
                </a:cubicBezTo>
                <a:cubicBezTo>
                  <a:pt x="112" y="197"/>
                  <a:pt x="102" y="199"/>
                  <a:pt x="93" y="201"/>
                </a:cubicBezTo>
                <a:cubicBezTo>
                  <a:pt x="69" y="198"/>
                  <a:pt x="78" y="200"/>
                  <a:pt x="65" y="196"/>
                </a:cubicBezTo>
                <a:cubicBezTo>
                  <a:pt x="34" y="200"/>
                  <a:pt x="47" y="193"/>
                  <a:pt x="27" y="181"/>
                </a:cubicBezTo>
                <a:cubicBezTo>
                  <a:pt x="21" y="173"/>
                  <a:pt x="15" y="164"/>
                  <a:pt x="9" y="156"/>
                </a:cubicBezTo>
                <a:cubicBezTo>
                  <a:pt x="7" y="145"/>
                  <a:pt x="6" y="130"/>
                  <a:pt x="0" y="121"/>
                </a:cubicBezTo>
                <a:close/>
              </a:path>
            </a:pathLst>
          </a:custGeom>
          <a:solidFill>
            <a:srgbClr val="00B0F0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97" name="Groupe 42"/>
          <p:cNvGrpSpPr/>
          <p:nvPr/>
        </p:nvGrpSpPr>
        <p:grpSpPr>
          <a:xfrm>
            <a:off x="6393200" y="4349698"/>
            <a:ext cx="536033" cy="269959"/>
            <a:chOff x="3522663" y="4189411"/>
            <a:chExt cx="438150" cy="220663"/>
          </a:xfrm>
          <a:solidFill>
            <a:srgbClr val="00B0F0">
              <a:alpha val="50196"/>
            </a:srgbClr>
          </a:solidFill>
        </p:grpSpPr>
        <p:sp>
          <p:nvSpPr>
            <p:cNvPr id="99" name="Freeform 385"/>
            <p:cNvSpPr>
              <a:spLocks/>
            </p:cNvSpPr>
            <p:nvPr/>
          </p:nvSpPr>
          <p:spPr bwMode="auto">
            <a:xfrm>
              <a:off x="3522663" y="4189411"/>
              <a:ext cx="438150" cy="220663"/>
            </a:xfrm>
            <a:custGeom>
              <a:avLst/>
              <a:gdLst/>
              <a:ahLst/>
              <a:cxnLst>
                <a:cxn ang="0">
                  <a:pos x="160" y="114"/>
                </a:cxn>
                <a:cxn ang="0">
                  <a:pos x="0" y="114"/>
                </a:cxn>
                <a:cxn ang="0">
                  <a:pos x="0" y="55"/>
                </a:cxn>
                <a:cxn ang="0">
                  <a:pos x="11" y="43"/>
                </a:cxn>
                <a:cxn ang="0">
                  <a:pos x="57" y="43"/>
                </a:cxn>
                <a:cxn ang="0">
                  <a:pos x="69" y="32"/>
                </a:cxn>
                <a:cxn ang="0">
                  <a:pos x="69" y="12"/>
                </a:cxn>
                <a:cxn ang="0">
                  <a:pos x="80" y="0"/>
                </a:cxn>
                <a:cxn ang="0">
                  <a:pos x="152" y="0"/>
                </a:cxn>
                <a:cxn ang="0">
                  <a:pos x="164" y="12"/>
                </a:cxn>
                <a:cxn ang="0">
                  <a:pos x="164" y="48"/>
                </a:cxn>
                <a:cxn ang="0">
                  <a:pos x="175" y="59"/>
                </a:cxn>
                <a:cxn ang="0">
                  <a:pos x="215" y="59"/>
                </a:cxn>
                <a:cxn ang="0">
                  <a:pos x="226" y="71"/>
                </a:cxn>
                <a:cxn ang="0">
                  <a:pos x="226" y="114"/>
                </a:cxn>
                <a:cxn ang="0">
                  <a:pos x="208" y="114"/>
                </a:cxn>
              </a:cxnLst>
              <a:rect l="0" t="0" r="r" b="b"/>
              <a:pathLst>
                <a:path w="226" h="114">
                  <a:moveTo>
                    <a:pt x="160" y="114"/>
                  </a:moveTo>
                  <a:cubicBezTo>
                    <a:pt x="0" y="114"/>
                    <a:pt x="0" y="114"/>
                    <a:pt x="0" y="114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48"/>
                    <a:pt x="5" y="43"/>
                    <a:pt x="11" y="43"/>
                  </a:cubicBezTo>
                  <a:cubicBezTo>
                    <a:pt x="57" y="43"/>
                    <a:pt x="57" y="43"/>
                    <a:pt x="57" y="43"/>
                  </a:cubicBezTo>
                  <a:cubicBezTo>
                    <a:pt x="64" y="43"/>
                    <a:pt x="69" y="38"/>
                    <a:pt x="69" y="3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69" y="6"/>
                    <a:pt x="74" y="0"/>
                    <a:pt x="80" y="0"/>
                  </a:cubicBezTo>
                  <a:cubicBezTo>
                    <a:pt x="152" y="0"/>
                    <a:pt x="152" y="0"/>
                    <a:pt x="152" y="0"/>
                  </a:cubicBezTo>
                  <a:cubicBezTo>
                    <a:pt x="159" y="0"/>
                    <a:pt x="164" y="6"/>
                    <a:pt x="164" y="12"/>
                  </a:cubicBezTo>
                  <a:cubicBezTo>
                    <a:pt x="164" y="48"/>
                    <a:pt x="164" y="48"/>
                    <a:pt x="164" y="48"/>
                  </a:cubicBezTo>
                  <a:cubicBezTo>
                    <a:pt x="164" y="54"/>
                    <a:pt x="169" y="59"/>
                    <a:pt x="175" y="59"/>
                  </a:cubicBezTo>
                  <a:cubicBezTo>
                    <a:pt x="215" y="59"/>
                    <a:pt x="215" y="59"/>
                    <a:pt x="215" y="59"/>
                  </a:cubicBezTo>
                  <a:cubicBezTo>
                    <a:pt x="221" y="59"/>
                    <a:pt x="226" y="64"/>
                    <a:pt x="226" y="71"/>
                  </a:cubicBezTo>
                  <a:cubicBezTo>
                    <a:pt x="226" y="114"/>
                    <a:pt x="226" y="114"/>
                    <a:pt x="226" y="114"/>
                  </a:cubicBezTo>
                  <a:cubicBezTo>
                    <a:pt x="208" y="114"/>
                    <a:pt x="208" y="114"/>
                    <a:pt x="208" y="114"/>
                  </a:cubicBezTo>
                </a:path>
              </a:pathLst>
            </a:custGeom>
            <a:grp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3" name="Freeform 386"/>
            <p:cNvSpPr>
              <a:spLocks/>
            </p:cNvSpPr>
            <p:nvPr/>
          </p:nvSpPr>
          <p:spPr bwMode="auto">
            <a:xfrm>
              <a:off x="3719513" y="4219573"/>
              <a:ext cx="23813" cy="55563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8" y="0"/>
                </a:cxn>
                <a:cxn ang="0">
                  <a:pos x="12" y="0"/>
                </a:cxn>
                <a:cxn ang="0">
                  <a:pos x="12" y="29"/>
                </a:cxn>
                <a:cxn ang="0">
                  <a:pos x="7" y="29"/>
                </a:cxn>
                <a:cxn ang="0">
                  <a:pos x="7" y="8"/>
                </a:cxn>
                <a:cxn ang="0">
                  <a:pos x="0" y="8"/>
                </a:cxn>
                <a:cxn ang="0">
                  <a:pos x="0" y="5"/>
                </a:cxn>
              </a:cxnLst>
              <a:rect l="0" t="0" r="r" b="b"/>
              <a:pathLst>
                <a:path w="12" h="29">
                  <a:moveTo>
                    <a:pt x="0" y="5"/>
                  </a:moveTo>
                  <a:cubicBezTo>
                    <a:pt x="4" y="5"/>
                    <a:pt x="8" y="3"/>
                    <a:pt x="8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0" y="8"/>
                    <a:pt x="0" y="8"/>
                    <a:pt x="0" y="8"/>
                  </a:cubicBezTo>
                  <a:lnTo>
                    <a:pt x="0" y="5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4" name="Freeform 387"/>
            <p:cNvSpPr>
              <a:spLocks/>
            </p:cNvSpPr>
            <p:nvPr/>
          </p:nvSpPr>
          <p:spPr bwMode="auto">
            <a:xfrm>
              <a:off x="3560763" y="4308473"/>
              <a:ext cx="39688" cy="55563"/>
            </a:xfrm>
            <a:custGeom>
              <a:avLst/>
              <a:gdLst/>
              <a:ahLst/>
              <a:cxnLst>
                <a:cxn ang="0">
                  <a:pos x="20" y="29"/>
                </a:cxn>
                <a:cxn ang="0">
                  <a:pos x="0" y="29"/>
                </a:cxn>
                <a:cxn ang="0">
                  <a:pos x="7" y="18"/>
                </a:cxn>
                <a:cxn ang="0">
                  <a:pos x="15" y="8"/>
                </a:cxn>
                <a:cxn ang="0">
                  <a:pos x="11" y="3"/>
                </a:cxn>
                <a:cxn ang="0">
                  <a:pos x="6" y="11"/>
                </a:cxn>
                <a:cxn ang="0">
                  <a:pos x="1" y="11"/>
                </a:cxn>
                <a:cxn ang="0">
                  <a:pos x="11" y="0"/>
                </a:cxn>
                <a:cxn ang="0">
                  <a:pos x="20" y="8"/>
                </a:cxn>
                <a:cxn ang="0">
                  <a:pos x="14" y="18"/>
                </a:cxn>
                <a:cxn ang="0">
                  <a:pos x="6" y="25"/>
                </a:cxn>
                <a:cxn ang="0">
                  <a:pos x="20" y="25"/>
                </a:cxn>
                <a:cxn ang="0">
                  <a:pos x="20" y="29"/>
                </a:cxn>
              </a:cxnLst>
              <a:rect l="0" t="0" r="r" b="b"/>
              <a:pathLst>
                <a:path w="20" h="29">
                  <a:moveTo>
                    <a:pt x="20" y="29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0" y="24"/>
                    <a:pt x="3" y="20"/>
                    <a:pt x="7" y="18"/>
                  </a:cubicBezTo>
                  <a:cubicBezTo>
                    <a:pt x="10" y="15"/>
                    <a:pt x="15" y="13"/>
                    <a:pt x="15" y="8"/>
                  </a:cubicBezTo>
                  <a:cubicBezTo>
                    <a:pt x="15" y="6"/>
                    <a:pt x="15" y="3"/>
                    <a:pt x="11" y="3"/>
                  </a:cubicBezTo>
                  <a:cubicBezTo>
                    <a:pt x="7" y="3"/>
                    <a:pt x="6" y="7"/>
                    <a:pt x="6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4"/>
                    <a:pt x="4" y="0"/>
                    <a:pt x="11" y="0"/>
                  </a:cubicBezTo>
                  <a:cubicBezTo>
                    <a:pt x="18" y="0"/>
                    <a:pt x="20" y="5"/>
                    <a:pt x="20" y="8"/>
                  </a:cubicBezTo>
                  <a:cubicBezTo>
                    <a:pt x="20" y="13"/>
                    <a:pt x="17" y="16"/>
                    <a:pt x="14" y="18"/>
                  </a:cubicBezTo>
                  <a:cubicBezTo>
                    <a:pt x="10" y="20"/>
                    <a:pt x="7" y="22"/>
                    <a:pt x="6" y="25"/>
                  </a:cubicBezTo>
                  <a:cubicBezTo>
                    <a:pt x="20" y="25"/>
                    <a:pt x="20" y="25"/>
                    <a:pt x="20" y="25"/>
                  </a:cubicBezTo>
                  <a:lnTo>
                    <a:pt x="20" y="29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5" name="Freeform 388"/>
            <p:cNvSpPr>
              <a:spLocks/>
            </p:cNvSpPr>
            <p:nvPr/>
          </p:nvSpPr>
          <p:spPr bwMode="auto">
            <a:xfrm>
              <a:off x="3868738" y="4327523"/>
              <a:ext cx="39688" cy="58738"/>
            </a:xfrm>
            <a:custGeom>
              <a:avLst/>
              <a:gdLst/>
              <a:ahLst/>
              <a:cxnLst>
                <a:cxn ang="0">
                  <a:pos x="8" y="12"/>
                </a:cxn>
                <a:cxn ang="0">
                  <a:pos x="14" y="8"/>
                </a:cxn>
                <a:cxn ang="0">
                  <a:pos x="10" y="4"/>
                </a:cxn>
                <a:cxn ang="0">
                  <a:pos x="5" y="10"/>
                </a:cxn>
                <a:cxn ang="0">
                  <a:pos x="0" y="10"/>
                </a:cxn>
                <a:cxn ang="0">
                  <a:pos x="10" y="0"/>
                </a:cxn>
                <a:cxn ang="0">
                  <a:pos x="19" y="8"/>
                </a:cxn>
                <a:cxn ang="0">
                  <a:pos x="15" y="14"/>
                </a:cxn>
                <a:cxn ang="0">
                  <a:pos x="15" y="14"/>
                </a:cxn>
                <a:cxn ang="0">
                  <a:pos x="20" y="21"/>
                </a:cxn>
                <a:cxn ang="0">
                  <a:pos x="10" y="30"/>
                </a:cxn>
                <a:cxn ang="0">
                  <a:pos x="0" y="20"/>
                </a:cxn>
                <a:cxn ang="0">
                  <a:pos x="5" y="20"/>
                </a:cxn>
                <a:cxn ang="0">
                  <a:pos x="10" y="26"/>
                </a:cxn>
                <a:cxn ang="0">
                  <a:pos x="15" y="21"/>
                </a:cxn>
                <a:cxn ang="0">
                  <a:pos x="8" y="16"/>
                </a:cxn>
                <a:cxn ang="0">
                  <a:pos x="8" y="12"/>
                </a:cxn>
              </a:cxnLst>
              <a:rect l="0" t="0" r="r" b="b"/>
              <a:pathLst>
                <a:path w="20" h="30">
                  <a:moveTo>
                    <a:pt x="8" y="12"/>
                  </a:moveTo>
                  <a:cubicBezTo>
                    <a:pt x="11" y="12"/>
                    <a:pt x="14" y="11"/>
                    <a:pt x="14" y="8"/>
                  </a:cubicBezTo>
                  <a:cubicBezTo>
                    <a:pt x="14" y="5"/>
                    <a:pt x="12" y="4"/>
                    <a:pt x="10" y="4"/>
                  </a:cubicBezTo>
                  <a:cubicBezTo>
                    <a:pt x="7" y="4"/>
                    <a:pt x="5" y="7"/>
                    <a:pt x="5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1" y="4"/>
                    <a:pt x="4" y="0"/>
                    <a:pt x="10" y="0"/>
                  </a:cubicBezTo>
                  <a:cubicBezTo>
                    <a:pt x="14" y="0"/>
                    <a:pt x="19" y="2"/>
                    <a:pt x="19" y="8"/>
                  </a:cubicBezTo>
                  <a:cubicBezTo>
                    <a:pt x="19" y="10"/>
                    <a:pt x="18" y="13"/>
                    <a:pt x="15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8" y="14"/>
                    <a:pt x="20" y="17"/>
                    <a:pt x="20" y="21"/>
                  </a:cubicBezTo>
                  <a:cubicBezTo>
                    <a:pt x="20" y="26"/>
                    <a:pt x="15" y="30"/>
                    <a:pt x="10" y="30"/>
                  </a:cubicBezTo>
                  <a:cubicBezTo>
                    <a:pt x="3" y="30"/>
                    <a:pt x="0" y="26"/>
                    <a:pt x="0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4" y="23"/>
                    <a:pt x="6" y="26"/>
                    <a:pt x="10" y="26"/>
                  </a:cubicBezTo>
                  <a:cubicBezTo>
                    <a:pt x="13" y="26"/>
                    <a:pt x="15" y="24"/>
                    <a:pt x="15" y="21"/>
                  </a:cubicBezTo>
                  <a:cubicBezTo>
                    <a:pt x="15" y="16"/>
                    <a:pt x="12" y="16"/>
                    <a:pt x="8" y="16"/>
                  </a:cubicBezTo>
                  <a:lnTo>
                    <a:pt x="8" y="12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grpSp>
        <p:nvGrpSpPr>
          <p:cNvPr id="106" name="Groupe 287"/>
          <p:cNvGrpSpPr/>
          <p:nvPr/>
        </p:nvGrpSpPr>
        <p:grpSpPr>
          <a:xfrm>
            <a:off x="399310" y="2042857"/>
            <a:ext cx="197857" cy="284492"/>
            <a:chOff x="1055688" y="4146551"/>
            <a:chExt cx="268288" cy="385763"/>
          </a:xfrm>
          <a:solidFill>
            <a:srgbClr val="00B0F0">
              <a:alpha val="50196"/>
            </a:srgbClr>
          </a:solidFill>
        </p:grpSpPr>
        <p:sp>
          <p:nvSpPr>
            <p:cNvPr id="107" name="Freeform 860"/>
            <p:cNvSpPr>
              <a:spLocks/>
            </p:cNvSpPr>
            <p:nvPr/>
          </p:nvSpPr>
          <p:spPr bwMode="auto">
            <a:xfrm>
              <a:off x="1055688" y="4146551"/>
              <a:ext cx="268288" cy="385763"/>
            </a:xfrm>
            <a:custGeom>
              <a:avLst/>
              <a:gdLst/>
              <a:ahLst/>
              <a:cxnLst>
                <a:cxn ang="0">
                  <a:pos x="92" y="170"/>
                </a:cxn>
                <a:cxn ang="0">
                  <a:pos x="26" y="170"/>
                </a:cxn>
                <a:cxn ang="0">
                  <a:pos x="0" y="144"/>
                </a:cxn>
                <a:cxn ang="0">
                  <a:pos x="0" y="26"/>
                </a:cxn>
                <a:cxn ang="0">
                  <a:pos x="26" y="0"/>
                </a:cxn>
                <a:cxn ang="0">
                  <a:pos x="92" y="0"/>
                </a:cxn>
                <a:cxn ang="0">
                  <a:pos x="118" y="26"/>
                </a:cxn>
                <a:cxn ang="0">
                  <a:pos x="118" y="144"/>
                </a:cxn>
              </a:cxnLst>
              <a:rect l="0" t="0" r="r" b="b"/>
              <a:pathLst>
                <a:path w="118" h="170">
                  <a:moveTo>
                    <a:pt x="92" y="170"/>
                  </a:moveTo>
                  <a:cubicBezTo>
                    <a:pt x="26" y="170"/>
                    <a:pt x="26" y="170"/>
                    <a:pt x="26" y="170"/>
                  </a:cubicBezTo>
                  <a:cubicBezTo>
                    <a:pt x="11" y="170"/>
                    <a:pt x="0" y="159"/>
                    <a:pt x="0" y="144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12"/>
                    <a:pt x="11" y="0"/>
                    <a:pt x="26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106" y="0"/>
                    <a:pt x="118" y="12"/>
                    <a:pt x="118" y="26"/>
                  </a:cubicBezTo>
                  <a:cubicBezTo>
                    <a:pt x="118" y="144"/>
                    <a:pt x="118" y="144"/>
                    <a:pt x="118" y="144"/>
                  </a:cubicBezTo>
                </a:path>
              </a:pathLst>
            </a:custGeom>
            <a:grp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8" name="Line 861"/>
            <p:cNvSpPr>
              <a:spLocks noChangeShapeType="1"/>
            </p:cNvSpPr>
            <p:nvPr/>
          </p:nvSpPr>
          <p:spPr bwMode="auto">
            <a:xfrm>
              <a:off x="1109663" y="4289426"/>
              <a:ext cx="157163" cy="1588"/>
            </a:xfrm>
            <a:prstGeom prst="line">
              <a:avLst/>
            </a:prstGeom>
            <a:grp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0" name="Line 862"/>
            <p:cNvSpPr>
              <a:spLocks noChangeShapeType="1"/>
            </p:cNvSpPr>
            <p:nvPr/>
          </p:nvSpPr>
          <p:spPr bwMode="auto">
            <a:xfrm>
              <a:off x="1109663" y="4346576"/>
              <a:ext cx="157163" cy="1588"/>
            </a:xfrm>
            <a:prstGeom prst="line">
              <a:avLst/>
            </a:prstGeom>
            <a:grp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1" name="Line 863"/>
            <p:cNvSpPr>
              <a:spLocks noChangeShapeType="1"/>
            </p:cNvSpPr>
            <p:nvPr/>
          </p:nvSpPr>
          <p:spPr bwMode="auto">
            <a:xfrm>
              <a:off x="1109663" y="4405313"/>
              <a:ext cx="157163" cy="1588"/>
            </a:xfrm>
            <a:prstGeom prst="line">
              <a:avLst/>
            </a:prstGeom>
            <a:grp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3" name="Line 864"/>
            <p:cNvSpPr>
              <a:spLocks noChangeShapeType="1"/>
            </p:cNvSpPr>
            <p:nvPr/>
          </p:nvSpPr>
          <p:spPr bwMode="auto">
            <a:xfrm>
              <a:off x="1109663" y="4460876"/>
              <a:ext cx="157163" cy="1588"/>
            </a:xfrm>
            <a:prstGeom prst="line">
              <a:avLst/>
            </a:prstGeom>
            <a:grp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6" name="Freeform 865"/>
            <p:cNvSpPr>
              <a:spLocks/>
            </p:cNvSpPr>
            <p:nvPr/>
          </p:nvSpPr>
          <p:spPr bwMode="auto">
            <a:xfrm>
              <a:off x="1055688" y="4148138"/>
              <a:ext cx="90488" cy="88900"/>
            </a:xfrm>
            <a:custGeom>
              <a:avLst/>
              <a:gdLst/>
              <a:ahLst/>
              <a:cxnLst>
                <a:cxn ang="0">
                  <a:pos x="40" y="39"/>
                </a:cxn>
                <a:cxn ang="0">
                  <a:pos x="21" y="39"/>
                </a:cxn>
                <a:cxn ang="0">
                  <a:pos x="0" y="39"/>
                </a:cxn>
                <a:cxn ang="0">
                  <a:pos x="8" y="7"/>
                </a:cxn>
                <a:cxn ang="0">
                  <a:pos x="40" y="1"/>
                </a:cxn>
                <a:cxn ang="0">
                  <a:pos x="40" y="20"/>
                </a:cxn>
                <a:cxn ang="0">
                  <a:pos x="40" y="39"/>
                </a:cxn>
              </a:cxnLst>
              <a:rect l="0" t="0" r="r" b="b"/>
              <a:pathLst>
                <a:path w="40" h="39">
                  <a:moveTo>
                    <a:pt x="40" y="39"/>
                  </a:moveTo>
                  <a:cubicBezTo>
                    <a:pt x="21" y="39"/>
                    <a:pt x="21" y="39"/>
                    <a:pt x="21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22"/>
                    <a:pt x="1" y="15"/>
                    <a:pt x="8" y="7"/>
                  </a:cubicBezTo>
                  <a:cubicBezTo>
                    <a:pt x="16" y="0"/>
                    <a:pt x="29" y="0"/>
                    <a:pt x="40" y="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39"/>
                    <a:pt x="40" y="39"/>
                    <a:pt x="40" y="39"/>
                  </a:cubicBezTo>
                </a:path>
              </a:pathLst>
            </a:custGeom>
            <a:grp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7" name="Freeform 866"/>
            <p:cNvSpPr>
              <a:spLocks/>
            </p:cNvSpPr>
            <p:nvPr/>
          </p:nvSpPr>
          <p:spPr bwMode="auto">
            <a:xfrm>
              <a:off x="1055688" y="4148138"/>
              <a:ext cx="90488" cy="88900"/>
            </a:xfrm>
            <a:custGeom>
              <a:avLst/>
              <a:gdLst/>
              <a:ahLst/>
              <a:cxnLst>
                <a:cxn ang="0">
                  <a:pos x="40" y="39"/>
                </a:cxn>
                <a:cxn ang="0">
                  <a:pos x="21" y="39"/>
                </a:cxn>
                <a:cxn ang="0">
                  <a:pos x="0" y="39"/>
                </a:cxn>
                <a:cxn ang="0">
                  <a:pos x="8" y="7"/>
                </a:cxn>
                <a:cxn ang="0">
                  <a:pos x="40" y="1"/>
                </a:cxn>
                <a:cxn ang="0">
                  <a:pos x="40" y="20"/>
                </a:cxn>
                <a:cxn ang="0">
                  <a:pos x="40" y="39"/>
                </a:cxn>
              </a:cxnLst>
              <a:rect l="0" t="0" r="r" b="b"/>
              <a:pathLst>
                <a:path w="40" h="39">
                  <a:moveTo>
                    <a:pt x="40" y="39"/>
                  </a:moveTo>
                  <a:cubicBezTo>
                    <a:pt x="21" y="39"/>
                    <a:pt x="21" y="39"/>
                    <a:pt x="21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22"/>
                    <a:pt x="1" y="15"/>
                    <a:pt x="8" y="7"/>
                  </a:cubicBezTo>
                  <a:cubicBezTo>
                    <a:pt x="16" y="0"/>
                    <a:pt x="29" y="0"/>
                    <a:pt x="40" y="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39"/>
                    <a:pt x="40" y="39"/>
                    <a:pt x="40" y="39"/>
                  </a:cubicBezTo>
                </a:path>
              </a:pathLst>
            </a:custGeom>
            <a:grp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50" name="Groupe 296"/>
          <p:cNvGrpSpPr/>
          <p:nvPr/>
        </p:nvGrpSpPr>
        <p:grpSpPr>
          <a:xfrm>
            <a:off x="2820988" y="4347405"/>
            <a:ext cx="245073" cy="274545"/>
            <a:chOff x="6475413" y="4251325"/>
            <a:chExt cx="1744662" cy="1954467"/>
          </a:xfrm>
          <a:solidFill>
            <a:srgbClr val="00B0F0">
              <a:alpha val="50196"/>
            </a:srgbClr>
          </a:solidFill>
        </p:grpSpPr>
        <p:sp>
          <p:nvSpPr>
            <p:cNvPr id="151" name="Freeform 842"/>
            <p:cNvSpPr>
              <a:spLocks/>
            </p:cNvSpPr>
            <p:nvPr/>
          </p:nvSpPr>
          <p:spPr bwMode="auto">
            <a:xfrm>
              <a:off x="6861885" y="4251325"/>
              <a:ext cx="1358190" cy="1954467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19"/>
                </a:cxn>
                <a:cxn ang="0">
                  <a:pos x="19" y="0"/>
                </a:cxn>
                <a:cxn ang="0">
                  <a:pos x="67" y="0"/>
                </a:cxn>
                <a:cxn ang="0">
                  <a:pos x="86" y="19"/>
                </a:cxn>
                <a:cxn ang="0">
                  <a:pos x="86" y="105"/>
                </a:cxn>
                <a:cxn ang="0">
                  <a:pos x="67" y="124"/>
                </a:cxn>
                <a:cxn ang="0">
                  <a:pos x="19" y="124"/>
                </a:cxn>
                <a:cxn ang="0">
                  <a:pos x="0" y="105"/>
                </a:cxn>
              </a:cxnLst>
              <a:rect l="0" t="0" r="r" b="b"/>
              <a:pathLst>
                <a:path w="86" h="124">
                  <a:moveTo>
                    <a:pt x="0" y="44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8" y="0"/>
                    <a:pt x="19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8" y="0"/>
                    <a:pt x="86" y="8"/>
                    <a:pt x="86" y="19"/>
                  </a:cubicBezTo>
                  <a:cubicBezTo>
                    <a:pt x="86" y="105"/>
                    <a:pt x="86" y="105"/>
                    <a:pt x="86" y="105"/>
                  </a:cubicBezTo>
                  <a:cubicBezTo>
                    <a:pt x="86" y="116"/>
                    <a:pt x="78" y="124"/>
                    <a:pt x="67" y="124"/>
                  </a:cubicBezTo>
                  <a:cubicBezTo>
                    <a:pt x="19" y="124"/>
                    <a:pt x="19" y="124"/>
                    <a:pt x="19" y="124"/>
                  </a:cubicBezTo>
                  <a:cubicBezTo>
                    <a:pt x="8" y="124"/>
                    <a:pt x="0" y="116"/>
                    <a:pt x="0" y="105"/>
                  </a:cubicBezTo>
                </a:path>
              </a:pathLst>
            </a:custGeom>
            <a:grp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2" name="Line 844"/>
            <p:cNvSpPr>
              <a:spLocks noChangeShapeType="1"/>
            </p:cNvSpPr>
            <p:nvPr/>
          </p:nvSpPr>
          <p:spPr bwMode="auto">
            <a:xfrm>
              <a:off x="6475413" y="5543255"/>
              <a:ext cx="596277" cy="11046"/>
            </a:xfrm>
            <a:prstGeom prst="line">
              <a:avLst/>
            </a:prstGeom>
            <a:grp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3" name="Freeform 845"/>
            <p:cNvSpPr>
              <a:spLocks/>
            </p:cNvSpPr>
            <p:nvPr/>
          </p:nvSpPr>
          <p:spPr bwMode="auto">
            <a:xfrm>
              <a:off x="7104813" y="5256159"/>
              <a:ext cx="298142" cy="56315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7" y="26"/>
                </a:cxn>
                <a:cxn ang="0">
                  <a:pos x="0" y="51"/>
                </a:cxn>
              </a:cxnLst>
              <a:rect l="0" t="0" r="r" b="b"/>
              <a:pathLst>
                <a:path w="27" h="51">
                  <a:moveTo>
                    <a:pt x="0" y="0"/>
                  </a:moveTo>
                  <a:lnTo>
                    <a:pt x="27" y="26"/>
                  </a:lnTo>
                  <a:lnTo>
                    <a:pt x="0" y="51"/>
                  </a:lnTo>
                </a:path>
              </a:pathLst>
            </a:custGeom>
            <a:grp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79" name="Freeform 283"/>
          <p:cNvSpPr>
            <a:spLocks noEditPoints="1"/>
          </p:cNvSpPr>
          <p:nvPr/>
        </p:nvSpPr>
        <p:spPr bwMode="auto">
          <a:xfrm>
            <a:off x="2820988" y="2036059"/>
            <a:ext cx="313584" cy="310626"/>
          </a:xfrm>
          <a:custGeom>
            <a:avLst/>
            <a:gdLst/>
            <a:ahLst/>
            <a:cxnLst>
              <a:cxn ang="0">
                <a:pos x="141" y="10"/>
              </a:cxn>
              <a:cxn ang="0">
                <a:pos x="168" y="5"/>
              </a:cxn>
              <a:cxn ang="0">
                <a:pos x="160" y="36"/>
              </a:cxn>
              <a:cxn ang="0">
                <a:pos x="125" y="49"/>
              </a:cxn>
              <a:cxn ang="0">
                <a:pos x="131" y="57"/>
              </a:cxn>
              <a:cxn ang="0">
                <a:pos x="115" y="57"/>
              </a:cxn>
              <a:cxn ang="0">
                <a:pos x="115" y="40"/>
              </a:cxn>
              <a:cxn ang="0">
                <a:pos x="131" y="40"/>
              </a:cxn>
              <a:cxn ang="0">
                <a:pos x="131" y="57"/>
              </a:cxn>
              <a:cxn ang="0">
                <a:pos x="50" y="172"/>
              </a:cxn>
              <a:cxn ang="0">
                <a:pos x="0" y="122"/>
              </a:cxn>
              <a:cxn ang="0">
                <a:pos x="92" y="30"/>
              </a:cxn>
              <a:cxn ang="0">
                <a:pos x="142" y="30"/>
              </a:cxn>
              <a:cxn ang="0">
                <a:pos x="142" y="80"/>
              </a:cxn>
              <a:cxn ang="0">
                <a:pos x="68" y="153"/>
              </a:cxn>
            </a:cxnLst>
            <a:rect l="0" t="0" r="r" b="b"/>
            <a:pathLst>
              <a:path w="174" h="172">
                <a:moveTo>
                  <a:pt x="141" y="10"/>
                </a:moveTo>
                <a:cubicBezTo>
                  <a:pt x="151" y="1"/>
                  <a:pt x="162" y="0"/>
                  <a:pt x="168" y="5"/>
                </a:cubicBezTo>
                <a:cubicBezTo>
                  <a:pt x="174" y="12"/>
                  <a:pt x="172" y="24"/>
                  <a:pt x="160" y="36"/>
                </a:cubicBezTo>
                <a:cubicBezTo>
                  <a:pt x="148" y="48"/>
                  <a:pt x="125" y="49"/>
                  <a:pt x="125" y="49"/>
                </a:cubicBezTo>
                <a:moveTo>
                  <a:pt x="131" y="57"/>
                </a:moveTo>
                <a:cubicBezTo>
                  <a:pt x="127" y="62"/>
                  <a:pt x="119" y="62"/>
                  <a:pt x="115" y="57"/>
                </a:cubicBezTo>
                <a:cubicBezTo>
                  <a:pt x="110" y="53"/>
                  <a:pt x="110" y="45"/>
                  <a:pt x="115" y="40"/>
                </a:cubicBezTo>
                <a:cubicBezTo>
                  <a:pt x="119" y="36"/>
                  <a:pt x="127" y="36"/>
                  <a:pt x="131" y="40"/>
                </a:cubicBezTo>
                <a:cubicBezTo>
                  <a:pt x="136" y="45"/>
                  <a:pt x="136" y="53"/>
                  <a:pt x="131" y="57"/>
                </a:cubicBezTo>
                <a:close/>
                <a:moveTo>
                  <a:pt x="50" y="172"/>
                </a:moveTo>
                <a:cubicBezTo>
                  <a:pt x="0" y="122"/>
                  <a:pt x="0" y="122"/>
                  <a:pt x="0" y="122"/>
                </a:cubicBezTo>
                <a:cubicBezTo>
                  <a:pt x="92" y="30"/>
                  <a:pt x="92" y="30"/>
                  <a:pt x="92" y="30"/>
                </a:cubicBezTo>
                <a:cubicBezTo>
                  <a:pt x="106" y="16"/>
                  <a:pt x="128" y="16"/>
                  <a:pt x="142" y="30"/>
                </a:cubicBezTo>
                <a:cubicBezTo>
                  <a:pt x="156" y="44"/>
                  <a:pt x="156" y="66"/>
                  <a:pt x="142" y="80"/>
                </a:cubicBezTo>
                <a:cubicBezTo>
                  <a:pt x="68" y="153"/>
                  <a:pt x="68" y="153"/>
                  <a:pt x="68" y="153"/>
                </a:cubicBezTo>
              </a:path>
            </a:pathLst>
          </a:custGeom>
          <a:solidFill>
            <a:srgbClr val="00B0F0">
              <a:alpha val="50000"/>
            </a:srgbClr>
          </a:solidFill>
          <a:ln w="9525" cap="rnd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70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80" name="Groupe 589"/>
          <p:cNvGrpSpPr/>
          <p:nvPr/>
        </p:nvGrpSpPr>
        <p:grpSpPr>
          <a:xfrm>
            <a:off x="5123548" y="2034463"/>
            <a:ext cx="339970" cy="313819"/>
            <a:chOff x="331789" y="3817938"/>
            <a:chExt cx="433388" cy="400051"/>
          </a:xfrm>
          <a:solidFill>
            <a:srgbClr val="00B0F0">
              <a:alpha val="50000"/>
            </a:srgbClr>
          </a:solidFill>
        </p:grpSpPr>
        <p:sp>
          <p:nvSpPr>
            <p:cNvPr id="181" name="Line 321"/>
            <p:cNvSpPr>
              <a:spLocks noChangeShapeType="1"/>
            </p:cNvSpPr>
            <p:nvPr/>
          </p:nvSpPr>
          <p:spPr bwMode="auto">
            <a:xfrm flipH="1">
              <a:off x="341314" y="4216401"/>
              <a:ext cx="423863" cy="1588"/>
            </a:xfrm>
            <a:prstGeom prst="line">
              <a:avLst/>
            </a:prstGeom>
            <a:grp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7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2" name="Oval 322"/>
            <p:cNvSpPr>
              <a:spLocks noChangeArrowheads="1"/>
            </p:cNvSpPr>
            <p:nvPr/>
          </p:nvSpPr>
          <p:spPr bwMode="auto">
            <a:xfrm>
              <a:off x="501651" y="3871913"/>
              <a:ext cx="50800" cy="53975"/>
            </a:xfrm>
            <a:prstGeom prst="ellipse">
              <a:avLst/>
            </a:prstGeom>
            <a:grp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7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3" name="Freeform 323"/>
            <p:cNvSpPr>
              <a:spLocks/>
            </p:cNvSpPr>
            <p:nvPr/>
          </p:nvSpPr>
          <p:spPr bwMode="auto">
            <a:xfrm>
              <a:off x="601664" y="3960813"/>
              <a:ext cx="53975" cy="184150"/>
            </a:xfrm>
            <a:custGeom>
              <a:avLst/>
              <a:gdLst/>
              <a:ahLst/>
              <a:cxnLst>
                <a:cxn ang="0">
                  <a:pos x="0" y="116"/>
                </a:cxn>
                <a:cxn ang="0">
                  <a:pos x="0" y="0"/>
                </a:cxn>
                <a:cxn ang="0">
                  <a:pos x="34" y="0"/>
                </a:cxn>
                <a:cxn ang="0">
                  <a:pos x="34" y="116"/>
                </a:cxn>
              </a:cxnLst>
              <a:rect l="0" t="0" r="r" b="b"/>
              <a:pathLst>
                <a:path w="34" h="116">
                  <a:moveTo>
                    <a:pt x="0" y="116"/>
                  </a:moveTo>
                  <a:lnTo>
                    <a:pt x="0" y="0"/>
                  </a:lnTo>
                  <a:lnTo>
                    <a:pt x="34" y="0"/>
                  </a:lnTo>
                  <a:lnTo>
                    <a:pt x="34" y="116"/>
                  </a:lnTo>
                </a:path>
              </a:pathLst>
            </a:custGeom>
            <a:grp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7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4" name="Freeform 324"/>
            <p:cNvSpPr>
              <a:spLocks/>
            </p:cNvSpPr>
            <p:nvPr/>
          </p:nvSpPr>
          <p:spPr bwMode="auto">
            <a:xfrm>
              <a:off x="511176" y="3960813"/>
              <a:ext cx="52388" cy="184150"/>
            </a:xfrm>
            <a:custGeom>
              <a:avLst/>
              <a:gdLst/>
              <a:ahLst/>
              <a:cxnLst>
                <a:cxn ang="0">
                  <a:pos x="0" y="116"/>
                </a:cxn>
                <a:cxn ang="0">
                  <a:pos x="0" y="0"/>
                </a:cxn>
                <a:cxn ang="0">
                  <a:pos x="33" y="0"/>
                </a:cxn>
                <a:cxn ang="0">
                  <a:pos x="33" y="116"/>
                </a:cxn>
              </a:cxnLst>
              <a:rect l="0" t="0" r="r" b="b"/>
              <a:pathLst>
                <a:path w="33" h="116">
                  <a:moveTo>
                    <a:pt x="0" y="116"/>
                  </a:moveTo>
                  <a:lnTo>
                    <a:pt x="0" y="0"/>
                  </a:lnTo>
                  <a:lnTo>
                    <a:pt x="33" y="0"/>
                  </a:lnTo>
                  <a:lnTo>
                    <a:pt x="33" y="116"/>
                  </a:lnTo>
                </a:path>
              </a:pathLst>
            </a:custGeom>
            <a:grp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7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5" name="Freeform 325"/>
            <p:cNvSpPr>
              <a:spLocks/>
            </p:cNvSpPr>
            <p:nvPr/>
          </p:nvSpPr>
          <p:spPr bwMode="auto">
            <a:xfrm>
              <a:off x="423864" y="3960813"/>
              <a:ext cx="52388" cy="184150"/>
            </a:xfrm>
            <a:custGeom>
              <a:avLst/>
              <a:gdLst/>
              <a:ahLst/>
              <a:cxnLst>
                <a:cxn ang="0">
                  <a:pos x="0" y="116"/>
                </a:cxn>
                <a:cxn ang="0">
                  <a:pos x="0" y="0"/>
                </a:cxn>
                <a:cxn ang="0">
                  <a:pos x="33" y="0"/>
                </a:cxn>
                <a:cxn ang="0">
                  <a:pos x="33" y="116"/>
                </a:cxn>
              </a:cxnLst>
              <a:rect l="0" t="0" r="r" b="b"/>
              <a:pathLst>
                <a:path w="33" h="116">
                  <a:moveTo>
                    <a:pt x="0" y="116"/>
                  </a:moveTo>
                  <a:lnTo>
                    <a:pt x="0" y="0"/>
                  </a:lnTo>
                  <a:lnTo>
                    <a:pt x="33" y="0"/>
                  </a:lnTo>
                  <a:lnTo>
                    <a:pt x="33" y="116"/>
                  </a:lnTo>
                </a:path>
              </a:pathLst>
            </a:custGeom>
            <a:grp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7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6" name="Freeform 326"/>
            <p:cNvSpPr>
              <a:spLocks/>
            </p:cNvSpPr>
            <p:nvPr/>
          </p:nvSpPr>
          <p:spPr bwMode="auto">
            <a:xfrm>
              <a:off x="357189" y="3817938"/>
              <a:ext cx="354013" cy="342900"/>
            </a:xfrm>
            <a:custGeom>
              <a:avLst/>
              <a:gdLst/>
              <a:ahLst/>
              <a:cxnLst>
                <a:cxn ang="0">
                  <a:pos x="17" y="168"/>
                </a:cxn>
                <a:cxn ang="0">
                  <a:pos x="17" y="78"/>
                </a:cxn>
                <a:cxn ang="0">
                  <a:pos x="12" y="75"/>
                </a:cxn>
                <a:cxn ang="0">
                  <a:pos x="0" y="75"/>
                </a:cxn>
                <a:cxn ang="0">
                  <a:pos x="0" y="62"/>
                </a:cxn>
                <a:cxn ang="0">
                  <a:pos x="84" y="4"/>
                </a:cxn>
                <a:cxn ang="0">
                  <a:pos x="95" y="4"/>
                </a:cxn>
                <a:cxn ang="0">
                  <a:pos x="183" y="59"/>
                </a:cxn>
                <a:cxn ang="0">
                  <a:pos x="183" y="72"/>
                </a:cxn>
                <a:cxn ang="0">
                  <a:pos x="177" y="76"/>
                </a:cxn>
                <a:cxn ang="0">
                  <a:pos x="171" y="76"/>
                </a:cxn>
                <a:cxn ang="0">
                  <a:pos x="171" y="177"/>
                </a:cxn>
                <a:cxn ang="0">
                  <a:pos x="183" y="177"/>
                </a:cxn>
              </a:cxnLst>
              <a:rect l="0" t="0" r="r" b="b"/>
              <a:pathLst>
                <a:path w="183" h="177">
                  <a:moveTo>
                    <a:pt x="17" y="168"/>
                  </a:moveTo>
                  <a:cubicBezTo>
                    <a:pt x="17" y="78"/>
                    <a:pt x="17" y="78"/>
                    <a:pt x="17" y="78"/>
                  </a:cubicBezTo>
                  <a:cubicBezTo>
                    <a:pt x="17" y="78"/>
                    <a:pt x="19" y="75"/>
                    <a:pt x="12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2"/>
                    <a:pt x="64" y="20"/>
                    <a:pt x="84" y="4"/>
                  </a:cubicBezTo>
                  <a:cubicBezTo>
                    <a:pt x="86" y="3"/>
                    <a:pt x="89" y="0"/>
                    <a:pt x="95" y="4"/>
                  </a:cubicBezTo>
                  <a:cubicBezTo>
                    <a:pt x="100" y="9"/>
                    <a:pt x="183" y="59"/>
                    <a:pt x="183" y="59"/>
                  </a:cubicBezTo>
                  <a:cubicBezTo>
                    <a:pt x="183" y="72"/>
                    <a:pt x="183" y="72"/>
                    <a:pt x="183" y="72"/>
                  </a:cubicBezTo>
                  <a:cubicBezTo>
                    <a:pt x="183" y="72"/>
                    <a:pt x="183" y="76"/>
                    <a:pt x="177" y="76"/>
                  </a:cubicBezTo>
                  <a:cubicBezTo>
                    <a:pt x="171" y="76"/>
                    <a:pt x="171" y="76"/>
                    <a:pt x="171" y="76"/>
                  </a:cubicBezTo>
                  <a:cubicBezTo>
                    <a:pt x="171" y="177"/>
                    <a:pt x="171" y="177"/>
                    <a:pt x="171" y="177"/>
                  </a:cubicBezTo>
                  <a:cubicBezTo>
                    <a:pt x="183" y="177"/>
                    <a:pt x="183" y="177"/>
                    <a:pt x="183" y="177"/>
                  </a:cubicBezTo>
                </a:path>
              </a:pathLst>
            </a:custGeom>
            <a:grp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7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7" name="Freeform 327"/>
            <p:cNvSpPr>
              <a:spLocks/>
            </p:cNvSpPr>
            <p:nvPr/>
          </p:nvSpPr>
          <p:spPr bwMode="auto">
            <a:xfrm>
              <a:off x="331789" y="4148138"/>
              <a:ext cx="42863" cy="68263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4" y="35"/>
                </a:cxn>
              </a:cxnLst>
              <a:rect l="0" t="0" r="r" b="b"/>
              <a:pathLst>
                <a:path w="22" h="35">
                  <a:moveTo>
                    <a:pt x="22" y="0"/>
                  </a:moveTo>
                  <a:cubicBezTo>
                    <a:pt x="0" y="12"/>
                    <a:pt x="4" y="35"/>
                    <a:pt x="4" y="35"/>
                  </a:cubicBezTo>
                </a:path>
              </a:pathLst>
            </a:custGeom>
            <a:grp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70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88" name="Groupe 655"/>
          <p:cNvGrpSpPr/>
          <p:nvPr/>
        </p:nvGrpSpPr>
        <p:grpSpPr>
          <a:xfrm>
            <a:off x="399310" y="4351990"/>
            <a:ext cx="377110" cy="265374"/>
            <a:chOff x="4048126" y="2000251"/>
            <a:chExt cx="471488" cy="331788"/>
          </a:xfrm>
          <a:solidFill>
            <a:srgbClr val="00B0F0">
              <a:alpha val="50000"/>
            </a:srgbClr>
          </a:solidFill>
        </p:grpSpPr>
        <p:sp>
          <p:nvSpPr>
            <p:cNvPr id="189" name="Freeform 121"/>
            <p:cNvSpPr>
              <a:spLocks/>
            </p:cNvSpPr>
            <p:nvPr/>
          </p:nvSpPr>
          <p:spPr bwMode="auto">
            <a:xfrm>
              <a:off x="4048126" y="2000251"/>
              <a:ext cx="471488" cy="331788"/>
            </a:xfrm>
            <a:custGeom>
              <a:avLst/>
              <a:gdLst/>
              <a:ahLst/>
              <a:cxnLst>
                <a:cxn ang="0">
                  <a:pos x="243" y="152"/>
                </a:cxn>
                <a:cxn ang="0">
                  <a:pos x="226" y="171"/>
                </a:cxn>
                <a:cxn ang="0">
                  <a:pos x="16" y="171"/>
                </a:cxn>
                <a:cxn ang="0">
                  <a:pos x="0" y="152"/>
                </a:cxn>
                <a:cxn ang="0">
                  <a:pos x="221" y="152"/>
                </a:cxn>
                <a:cxn ang="0">
                  <a:pos x="221" y="0"/>
                </a:cxn>
                <a:cxn ang="0">
                  <a:pos x="22" y="0"/>
                </a:cxn>
                <a:cxn ang="0">
                  <a:pos x="22" y="131"/>
                </a:cxn>
              </a:cxnLst>
              <a:rect l="0" t="0" r="r" b="b"/>
              <a:pathLst>
                <a:path w="243" h="171">
                  <a:moveTo>
                    <a:pt x="243" y="152"/>
                  </a:moveTo>
                  <a:cubicBezTo>
                    <a:pt x="243" y="162"/>
                    <a:pt x="236" y="171"/>
                    <a:pt x="226" y="171"/>
                  </a:cubicBezTo>
                  <a:cubicBezTo>
                    <a:pt x="16" y="171"/>
                    <a:pt x="16" y="171"/>
                    <a:pt x="16" y="171"/>
                  </a:cubicBezTo>
                  <a:cubicBezTo>
                    <a:pt x="7" y="171"/>
                    <a:pt x="0" y="162"/>
                    <a:pt x="0" y="152"/>
                  </a:cubicBezTo>
                  <a:cubicBezTo>
                    <a:pt x="221" y="152"/>
                    <a:pt x="221" y="152"/>
                    <a:pt x="221" y="152"/>
                  </a:cubicBezTo>
                  <a:cubicBezTo>
                    <a:pt x="221" y="0"/>
                    <a:pt x="221" y="0"/>
                    <a:pt x="221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131"/>
                    <a:pt x="22" y="131"/>
                    <a:pt x="22" y="131"/>
                  </a:cubicBezTo>
                </a:path>
              </a:pathLst>
            </a:custGeom>
            <a:grp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7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0" name="Freeform 122"/>
            <p:cNvSpPr>
              <a:spLocks/>
            </p:cNvSpPr>
            <p:nvPr/>
          </p:nvSpPr>
          <p:spPr bwMode="auto">
            <a:xfrm>
              <a:off x="4248151" y="2047876"/>
              <a:ext cx="22225" cy="36513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12" y="0"/>
                </a:cxn>
              </a:cxnLst>
              <a:rect l="0" t="0" r="r" b="b"/>
              <a:pathLst>
                <a:path w="12" h="19">
                  <a:moveTo>
                    <a:pt x="0" y="19"/>
                  </a:moveTo>
                  <a:cubicBezTo>
                    <a:pt x="0" y="10"/>
                    <a:pt x="5" y="2"/>
                    <a:pt x="12" y="0"/>
                  </a:cubicBezTo>
                </a:path>
              </a:pathLst>
            </a:custGeom>
            <a:grp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7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1" name="Freeform 123"/>
            <p:cNvSpPr>
              <a:spLocks/>
            </p:cNvSpPr>
            <p:nvPr/>
          </p:nvSpPr>
          <p:spPr bwMode="auto">
            <a:xfrm>
              <a:off x="4210051" y="2084388"/>
              <a:ext cx="57150" cy="158750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19" y="2"/>
                </a:cxn>
                <a:cxn ang="0">
                  <a:pos x="29" y="23"/>
                </a:cxn>
                <a:cxn ang="0">
                  <a:pos x="0" y="82"/>
                </a:cxn>
              </a:cxnLst>
              <a:rect l="0" t="0" r="r" b="b"/>
              <a:pathLst>
                <a:path w="29" h="82">
                  <a:moveTo>
                    <a:pt x="19" y="0"/>
                  </a:moveTo>
                  <a:cubicBezTo>
                    <a:pt x="19" y="1"/>
                    <a:pt x="19" y="2"/>
                    <a:pt x="19" y="2"/>
                  </a:cubicBezTo>
                  <a:cubicBezTo>
                    <a:pt x="19" y="10"/>
                    <a:pt x="24" y="18"/>
                    <a:pt x="29" y="23"/>
                  </a:cubicBezTo>
                  <a:cubicBezTo>
                    <a:pt x="7" y="29"/>
                    <a:pt x="0" y="53"/>
                    <a:pt x="0" y="82"/>
                  </a:cubicBezTo>
                </a:path>
              </a:pathLst>
            </a:custGeom>
            <a:grp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7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2" name="Freeform 124"/>
            <p:cNvSpPr>
              <a:spLocks/>
            </p:cNvSpPr>
            <p:nvPr/>
          </p:nvSpPr>
          <p:spPr bwMode="auto">
            <a:xfrm>
              <a:off x="4252913" y="2146301"/>
              <a:ext cx="103188" cy="104775"/>
            </a:xfrm>
            <a:custGeom>
              <a:avLst/>
              <a:gdLst/>
              <a:ahLst/>
              <a:cxnLst>
                <a:cxn ang="0">
                  <a:pos x="39" y="0"/>
                </a:cxn>
                <a:cxn ang="0">
                  <a:pos x="53" y="50"/>
                </a:cxn>
                <a:cxn ang="0">
                  <a:pos x="0" y="53"/>
                </a:cxn>
              </a:cxnLst>
              <a:rect l="0" t="0" r="r" b="b"/>
              <a:pathLst>
                <a:path w="53" h="54">
                  <a:moveTo>
                    <a:pt x="39" y="0"/>
                  </a:moveTo>
                  <a:cubicBezTo>
                    <a:pt x="49" y="11"/>
                    <a:pt x="53" y="29"/>
                    <a:pt x="53" y="50"/>
                  </a:cubicBezTo>
                  <a:cubicBezTo>
                    <a:pt x="53" y="53"/>
                    <a:pt x="22" y="54"/>
                    <a:pt x="0" y="53"/>
                  </a:cubicBezTo>
                </a:path>
              </a:pathLst>
            </a:custGeom>
            <a:grp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7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" name="Freeform 125"/>
            <p:cNvSpPr>
              <a:spLocks/>
            </p:cNvSpPr>
            <p:nvPr/>
          </p:nvSpPr>
          <p:spPr bwMode="auto">
            <a:xfrm>
              <a:off x="4270376" y="2046288"/>
              <a:ext cx="42863" cy="20638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6" y="0"/>
                </a:cxn>
                <a:cxn ang="0">
                  <a:pos x="22" y="11"/>
                </a:cxn>
              </a:cxnLst>
              <a:rect l="0" t="0" r="r" b="b"/>
              <a:pathLst>
                <a:path w="22" h="11">
                  <a:moveTo>
                    <a:pt x="0" y="1"/>
                  </a:moveTo>
                  <a:cubicBezTo>
                    <a:pt x="2" y="0"/>
                    <a:pt x="4" y="0"/>
                    <a:pt x="6" y="0"/>
                  </a:cubicBezTo>
                  <a:cubicBezTo>
                    <a:pt x="13" y="0"/>
                    <a:pt x="19" y="4"/>
                    <a:pt x="22" y="11"/>
                  </a:cubicBezTo>
                </a:path>
              </a:pathLst>
            </a:custGeom>
            <a:grp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7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4" name="Freeform 126"/>
            <p:cNvSpPr>
              <a:spLocks/>
            </p:cNvSpPr>
            <p:nvPr/>
          </p:nvSpPr>
          <p:spPr bwMode="auto">
            <a:xfrm>
              <a:off x="4300538" y="2066926"/>
              <a:ext cx="28575" cy="79375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10" y="11"/>
                </a:cxn>
                <a:cxn ang="0">
                  <a:pos x="0" y="32"/>
                </a:cxn>
                <a:cxn ang="0">
                  <a:pos x="15" y="41"/>
                </a:cxn>
              </a:cxnLst>
              <a:rect l="0" t="0" r="r" b="b"/>
              <a:pathLst>
                <a:path w="15" h="41">
                  <a:moveTo>
                    <a:pt x="7" y="0"/>
                  </a:moveTo>
                  <a:cubicBezTo>
                    <a:pt x="9" y="3"/>
                    <a:pt x="10" y="7"/>
                    <a:pt x="10" y="11"/>
                  </a:cubicBezTo>
                  <a:cubicBezTo>
                    <a:pt x="10" y="19"/>
                    <a:pt x="4" y="27"/>
                    <a:pt x="0" y="32"/>
                  </a:cubicBezTo>
                  <a:cubicBezTo>
                    <a:pt x="6" y="34"/>
                    <a:pt x="11" y="37"/>
                    <a:pt x="15" y="41"/>
                  </a:cubicBezTo>
                </a:path>
              </a:pathLst>
            </a:custGeom>
            <a:grp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70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95" name="TextBox 194"/>
          <p:cNvSpPr txBox="1"/>
          <p:nvPr/>
        </p:nvSpPr>
        <p:spPr>
          <a:xfrm>
            <a:off x="8769530" y="2492870"/>
            <a:ext cx="792110" cy="432060"/>
          </a:xfrm>
          <a:prstGeom prst="rect">
            <a:avLst/>
          </a:prstGeom>
        </p:spPr>
        <p:txBody>
          <a:bodyPr wrap="square" rtlCol="0" anchor="ctr">
            <a:noAutofit/>
          </a:bodyPr>
          <a:lstStyle/>
          <a:p>
            <a:pPr marL="0" marR="0" indent="0" algn="just" defTabSz="914400" rtl="0" eaLnBrk="1" fontAlgn="base" latinLnBrk="0" hangingPunct="1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Clr>
                <a:srgbClr val="5B97D5"/>
              </a:buClr>
              <a:buSzPct val="150000"/>
              <a:buFont typeface="Wingdings" pitchFamily="2" charset="2"/>
              <a:buChar char="§"/>
              <a:tabLst/>
            </a:pPr>
            <a:r>
              <a:rPr kumimoji="0" lang="nl-NL" sz="1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 </a:t>
            </a:r>
            <a:r>
              <a:rPr kumimoji="0" lang="nl-NL" sz="800" b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Country</a:t>
            </a:r>
            <a:endParaRPr kumimoji="0" lang="nl-NL" sz="1000" b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  <a:p>
            <a:pPr marL="0" marR="0" indent="0" algn="just" defTabSz="914400" rtl="0" eaLnBrk="1" fontAlgn="base" latinLnBrk="0" hangingPunct="1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Clr>
                <a:srgbClr val="FFC000"/>
              </a:buClr>
              <a:buSzPct val="150000"/>
              <a:buFont typeface="Wingdings" pitchFamily="2" charset="2"/>
              <a:buChar char="§"/>
              <a:tabLst/>
            </a:pPr>
            <a:r>
              <a:rPr lang="nl-NL" sz="1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nl-NL" sz="8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EU average</a:t>
            </a:r>
            <a:endParaRPr lang="nl-NL" sz="1000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99" name="Rectangle 13"/>
          <p:cNvSpPr>
            <a:spLocks noChangeArrowheads="1"/>
          </p:cNvSpPr>
          <p:nvPr/>
        </p:nvSpPr>
        <p:spPr bwMode="gray">
          <a:xfrm>
            <a:off x="7316284" y="5436823"/>
            <a:ext cx="2232310" cy="1026198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  <a:effectLst/>
        </p:spPr>
        <p:txBody>
          <a:bodyPr wrap="square" tIns="36000" bIns="36000" anchor="t">
            <a:noAutofit/>
          </a:bodyPr>
          <a:lstStyle/>
          <a:p>
            <a:pPr lvl="0">
              <a:spcBef>
                <a:spcPts val="0"/>
              </a:spcBef>
              <a:buClr>
                <a:srgbClr val="0070C0"/>
              </a:buClr>
            </a:pPr>
            <a:r>
              <a:rPr lang="en-US" sz="10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Top 5 most consulted domains:</a:t>
            </a:r>
          </a:p>
          <a:p>
            <a:pPr marL="228600" lvl="0" indent="-228600">
              <a:spcBef>
                <a:spcPts val="0"/>
              </a:spcBef>
              <a:buClr>
                <a:srgbClr val="0070C0"/>
              </a:buClr>
              <a:buAutoNum type="arabicPeriod"/>
            </a:pPr>
            <a:r>
              <a:rPr lang="en-US" sz="10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Statistics</a:t>
            </a:r>
          </a:p>
          <a:p>
            <a:pPr marL="228600" lvl="0" indent="-228600">
              <a:spcBef>
                <a:spcPts val="0"/>
              </a:spcBef>
              <a:buClr>
                <a:srgbClr val="0070C0"/>
              </a:buClr>
              <a:buAutoNum type="arabicPeriod"/>
            </a:pPr>
            <a:r>
              <a:rPr lang="en-US" sz="10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Finance and contracts</a:t>
            </a:r>
          </a:p>
          <a:p>
            <a:pPr marL="228600" lvl="0" indent="-228600">
              <a:spcBef>
                <a:spcPts val="0"/>
              </a:spcBef>
              <a:buClr>
                <a:srgbClr val="0070C0"/>
              </a:buClr>
              <a:buAutoNum type="arabicPeriod"/>
            </a:pPr>
            <a:r>
              <a:rPr lang="en-US" sz="10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Gov. accountability and democracy</a:t>
            </a:r>
          </a:p>
          <a:p>
            <a:pPr marL="228600" lvl="0" indent="-228600">
              <a:spcBef>
                <a:spcPts val="0"/>
              </a:spcBef>
              <a:buClr>
                <a:srgbClr val="0070C0"/>
              </a:buClr>
              <a:buAutoNum type="arabicPeriod"/>
            </a:pPr>
            <a:r>
              <a:rPr lang="en-US" sz="10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Crime and justice</a:t>
            </a:r>
          </a:p>
          <a:p>
            <a:pPr marL="228600" lvl="0" indent="-228600">
              <a:spcBef>
                <a:spcPts val="0"/>
              </a:spcBef>
              <a:buClr>
                <a:srgbClr val="0070C0"/>
              </a:buClr>
              <a:buAutoNum type="arabicPeriod"/>
            </a:pPr>
            <a:r>
              <a:rPr lang="en-US" sz="10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Geospatial</a:t>
            </a:r>
          </a:p>
        </p:txBody>
      </p:sp>
      <p:grpSp>
        <p:nvGrpSpPr>
          <p:cNvPr id="200" name="Group 199"/>
          <p:cNvGrpSpPr/>
          <p:nvPr/>
        </p:nvGrpSpPr>
        <p:grpSpPr>
          <a:xfrm>
            <a:off x="6393200" y="5663064"/>
            <a:ext cx="912978" cy="718346"/>
            <a:chOff x="6488362" y="5301260"/>
            <a:chExt cx="720103" cy="1044143"/>
          </a:xfrm>
        </p:grpSpPr>
        <p:sp>
          <p:nvSpPr>
            <p:cNvPr id="201" name="Cube 200"/>
            <p:cNvSpPr/>
            <p:nvPr/>
          </p:nvSpPr>
          <p:spPr bwMode="auto">
            <a:xfrm flipH="1">
              <a:off x="7024308" y="5301260"/>
              <a:ext cx="184157" cy="1044142"/>
            </a:xfrm>
            <a:prstGeom prst="cube">
              <a:avLst/>
            </a:prstGeom>
            <a:solidFill>
              <a:srgbClr val="00B0F0">
                <a:alpha val="69804"/>
              </a:srgbClr>
            </a:solidFill>
            <a:ln w="952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Aft>
                  <a:spcPts val="300"/>
                </a:spcAft>
              </a:pPr>
              <a:endParaRPr lang="en-GB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  <a:cs typeface="+mn-cs"/>
              </a:endParaRPr>
            </a:p>
          </p:txBody>
        </p:sp>
        <p:sp>
          <p:nvSpPr>
            <p:cNvPr id="202" name="Cube 201"/>
            <p:cNvSpPr/>
            <p:nvPr/>
          </p:nvSpPr>
          <p:spPr bwMode="auto">
            <a:xfrm flipH="1">
              <a:off x="6883554" y="5445280"/>
              <a:ext cx="193182" cy="900122"/>
            </a:xfrm>
            <a:prstGeom prst="cube">
              <a:avLst/>
            </a:prstGeom>
            <a:solidFill>
              <a:srgbClr val="00B0F0">
                <a:alpha val="69804"/>
              </a:srgbClr>
            </a:solidFill>
            <a:ln w="952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Aft>
                  <a:spcPts val="300"/>
                </a:spcAft>
              </a:pPr>
              <a:endParaRPr lang="en-GB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  <a:cs typeface="+mn-cs"/>
              </a:endParaRPr>
            </a:p>
          </p:txBody>
        </p:sp>
        <p:sp>
          <p:nvSpPr>
            <p:cNvPr id="203" name="Cube 202"/>
            <p:cNvSpPr/>
            <p:nvPr/>
          </p:nvSpPr>
          <p:spPr bwMode="auto">
            <a:xfrm flipH="1">
              <a:off x="6751817" y="5589300"/>
              <a:ext cx="184157" cy="756103"/>
            </a:xfrm>
            <a:prstGeom prst="cube">
              <a:avLst/>
            </a:prstGeom>
            <a:solidFill>
              <a:srgbClr val="00B0F0">
                <a:alpha val="69804"/>
              </a:srgbClr>
            </a:solidFill>
            <a:ln w="952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Aft>
                  <a:spcPts val="300"/>
                </a:spcAft>
              </a:pPr>
              <a:endParaRPr lang="en-GB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  <a:cs typeface="+mn-cs"/>
              </a:endParaRPr>
            </a:p>
          </p:txBody>
        </p:sp>
        <p:sp>
          <p:nvSpPr>
            <p:cNvPr id="204" name="Cube 203"/>
            <p:cNvSpPr/>
            <p:nvPr/>
          </p:nvSpPr>
          <p:spPr bwMode="auto">
            <a:xfrm flipH="1">
              <a:off x="6620091" y="5724233"/>
              <a:ext cx="184157" cy="621169"/>
            </a:xfrm>
            <a:prstGeom prst="cube">
              <a:avLst/>
            </a:prstGeom>
            <a:solidFill>
              <a:srgbClr val="00B0F0">
                <a:alpha val="69804"/>
              </a:srgbClr>
            </a:solidFill>
            <a:ln w="952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Aft>
                  <a:spcPts val="300"/>
                </a:spcAft>
              </a:pPr>
              <a:endParaRPr lang="en-GB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  <a:cs typeface="+mn-cs"/>
              </a:endParaRPr>
            </a:p>
          </p:txBody>
        </p:sp>
        <p:sp>
          <p:nvSpPr>
            <p:cNvPr id="205" name="Cube 204"/>
            <p:cNvSpPr/>
            <p:nvPr/>
          </p:nvSpPr>
          <p:spPr bwMode="auto">
            <a:xfrm flipH="1">
              <a:off x="6488362" y="5877339"/>
              <a:ext cx="184157" cy="468063"/>
            </a:xfrm>
            <a:prstGeom prst="cube">
              <a:avLst/>
            </a:prstGeom>
            <a:solidFill>
              <a:srgbClr val="00B0F0">
                <a:alpha val="69804"/>
              </a:srgbClr>
            </a:solidFill>
            <a:ln w="952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Aft>
                  <a:spcPts val="300"/>
                </a:spcAft>
              </a:pPr>
              <a:endParaRPr lang="en-GB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  <a:cs typeface="+mn-cs"/>
              </a:endParaRPr>
            </a:p>
          </p:txBody>
        </p:sp>
      </p:grpSp>
      <p:sp>
        <p:nvSpPr>
          <p:cNvPr id="48" name="Rectangle 5"/>
          <p:cNvSpPr>
            <a:spLocks noChangeArrowheads="1"/>
          </p:cNvSpPr>
          <p:nvPr/>
        </p:nvSpPr>
        <p:spPr bwMode="auto">
          <a:xfrm>
            <a:off x="4239375" y="1118719"/>
            <a:ext cx="3011469" cy="336985"/>
          </a:xfrm>
          <a:prstGeom prst="round2SameRect">
            <a:avLst/>
          </a:prstGeom>
          <a:solidFill>
            <a:srgbClr val="2C3581"/>
          </a:solidFill>
          <a:ln w="952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blurRad="50800" dist="38099" dir="2700015" rotWithShape="0">
              <a:scrgbClr r="0" g="0" b="0">
                <a:alpha val="40000"/>
              </a:scrgbClr>
            </a:outerShdw>
          </a:effectLst>
        </p:spPr>
        <p:txBody>
          <a:bodyPr wrap="none" lIns="72000" tIns="72000" rIns="72000" bIns="72000" anchor="ctr"/>
          <a:lstStyle/>
          <a:p>
            <a:pPr marL="171450" indent="-171450" algn="ctr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GB" sz="1400" b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Ranking</a:t>
            </a:r>
            <a:endParaRPr lang="en-GB" sz="1400" b="1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82" name="Picture 66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082958" y="5949350"/>
            <a:ext cx="493712" cy="452437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</p:pic>
      <p:sp>
        <p:nvSpPr>
          <p:cNvPr id="78" name="TextBox 77"/>
          <p:cNvSpPr txBox="1"/>
          <p:nvPr/>
        </p:nvSpPr>
        <p:spPr>
          <a:xfrm>
            <a:off x="-1" y="6518782"/>
            <a:ext cx="2864469" cy="339217"/>
          </a:xfrm>
          <a:prstGeom prst="rect">
            <a:avLst/>
          </a:prstGeom>
        </p:spPr>
        <p:txBody>
          <a:bodyPr wrap="none" rtlCol="0" anchor="b">
            <a:no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SzPct val="100000"/>
            </a:pPr>
            <a:r>
              <a:rPr lang="en-GB" sz="1100" i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libri" pitchFamily="34" charset="0"/>
                <a:cs typeface="Calibri" pitchFamily="34" charset="0"/>
              </a:rPr>
              <a:t>Status </a:t>
            </a:r>
            <a:r>
              <a:rPr lang="en-GB" sz="1100" i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libri" pitchFamily="34" charset="0"/>
                <a:cs typeface="Calibri" pitchFamily="34" charset="0"/>
              </a:rPr>
              <a:t>15</a:t>
            </a:r>
            <a:r>
              <a:rPr lang="en-GB" sz="1100" i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libri" pitchFamily="34" charset="0"/>
                <a:cs typeface="Calibri" pitchFamily="34" charset="0"/>
              </a:rPr>
              <a:t>/8/2017</a:t>
            </a:r>
            <a:r>
              <a:rPr lang="en-GB" sz="1100" i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libri" pitchFamily="34" charset="0"/>
                <a:cs typeface="Calibri" pitchFamily="34" charset="0"/>
              </a:rPr>
              <a:t>, Next update planned Q3 2018</a:t>
            </a:r>
            <a:endParaRPr kumimoji="0" lang="en-GB" sz="1100" b="0" i="1" u="none" strike="noStrike" kern="1200" cap="none" spc="0" normalizeH="0" baseline="0" dirty="0" smtClean="0">
              <a:ln>
                <a:noFill/>
              </a:ln>
              <a:solidFill>
                <a:schemeClr val="accent5">
                  <a:lumMod val="60000"/>
                  <a:lumOff val="40000"/>
                </a:schemeClr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 2"/>
          <p:cNvSpPr>
            <a:spLocks noChangeArrowheads="1"/>
          </p:cNvSpPr>
          <p:nvPr/>
        </p:nvSpPr>
        <p:spPr bwMode="gray">
          <a:xfrm>
            <a:off x="344360" y="2829856"/>
            <a:ext cx="9210676" cy="1895324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blurRad="50800" dist="38099" dir="2700015" rotWithShape="0">
              <a:scrgbClr r="0" g="0" b="0">
                <a:alpha val="40000"/>
              </a:scrgbClr>
            </a:outerShdw>
          </a:effectLst>
        </p:spPr>
        <p:txBody>
          <a:bodyPr lIns="90000" tIns="46800" rIns="90000" bIns="46800" numCol="2"/>
          <a:lstStyle/>
          <a:p>
            <a:pPr indent="-171450" algn="ctr">
              <a:spcBef>
                <a:spcPts val="300"/>
              </a:spcBef>
              <a:buClr>
                <a:schemeClr val="accent2"/>
              </a:buClr>
              <a:buSzPct val="120000"/>
            </a:pPr>
            <a:r>
              <a:rPr lang="en-US" sz="1100" b="1" dirty="0" smtClean="0">
                <a:latin typeface="Calibri" pitchFamily="34" charset="0"/>
                <a:cs typeface="Calibri" pitchFamily="34" charset="0"/>
              </a:rPr>
              <a:t>Further publication</a:t>
            </a:r>
          </a:p>
          <a:p>
            <a:pPr indent="-171450">
              <a:spcBef>
                <a:spcPts val="300"/>
              </a:spcBef>
              <a:buClr>
                <a:schemeClr val="accent2"/>
              </a:buClr>
              <a:buSzPct val="120000"/>
            </a:pPr>
            <a:r>
              <a:rPr lang="en-US" sz="1100" dirty="0" smtClean="0">
                <a:latin typeface="Calibri" pitchFamily="34" charset="0"/>
                <a:cs typeface="Calibri" pitchFamily="34" charset="0"/>
              </a:rPr>
              <a:t>For further publication political and technical barriers exist.</a:t>
            </a:r>
          </a:p>
          <a:p>
            <a:pPr marL="171450" indent="-171450">
              <a:spcBef>
                <a:spcPts val="300"/>
              </a:spcBef>
              <a:buClr>
                <a:schemeClr val="accent2"/>
              </a:buClr>
              <a:buSzPct val="120000"/>
              <a:buFont typeface="Wingdings" pitchFamily="2" charset="2"/>
              <a:buChar char="§"/>
            </a:pPr>
            <a:r>
              <a:rPr lang="en-US" sz="1100" i="1" dirty="0" smtClean="0">
                <a:latin typeface="Calibri" pitchFamily="34" charset="0"/>
                <a:cs typeface="Calibri" pitchFamily="34" charset="0"/>
              </a:rPr>
              <a:t>Political barrier: </a:t>
            </a:r>
            <a:r>
              <a:rPr lang="en-US" sz="1100" dirty="0" smtClean="0">
                <a:latin typeface="Calibri" pitchFamily="34" charset="0"/>
                <a:cs typeface="Calibri" pitchFamily="34" charset="0"/>
              </a:rPr>
              <a:t> Passive approach of Open Data holders, mainly by municipalities. </a:t>
            </a:r>
            <a:endParaRPr lang="en-US" sz="1100" i="1" dirty="0" smtClean="0">
              <a:latin typeface="Calibri" pitchFamily="34" charset="0"/>
              <a:cs typeface="Calibri" pitchFamily="34" charset="0"/>
            </a:endParaRPr>
          </a:p>
          <a:p>
            <a:pPr marL="171450" indent="-171450">
              <a:spcBef>
                <a:spcPts val="300"/>
              </a:spcBef>
              <a:buClr>
                <a:schemeClr val="accent2"/>
              </a:buClr>
              <a:buSzPct val="120000"/>
              <a:buFont typeface="Wingdings" pitchFamily="2" charset="2"/>
              <a:buChar char="§"/>
            </a:pPr>
            <a:r>
              <a:rPr lang="en-US" sz="1100" i="1" dirty="0" smtClean="0">
                <a:latin typeface="Calibri" pitchFamily="34" charset="0"/>
                <a:cs typeface="Calibri" pitchFamily="34" charset="0"/>
              </a:rPr>
              <a:t>Technical barrier: </a:t>
            </a:r>
            <a:r>
              <a:rPr lang="en-US" sz="1100" dirty="0" smtClean="0">
                <a:latin typeface="Calibri" pitchFamily="34" charset="0"/>
                <a:cs typeface="Calibri" pitchFamily="34" charset="0"/>
              </a:rPr>
              <a:t>Lack of promotion of prescribed technical standards. </a:t>
            </a:r>
          </a:p>
          <a:p>
            <a:pPr marL="171450" indent="-171450">
              <a:spcBef>
                <a:spcPts val="300"/>
              </a:spcBef>
              <a:buClr>
                <a:schemeClr val="accent2"/>
              </a:buClr>
              <a:buSzPct val="120000"/>
              <a:buFont typeface="Wingdings" pitchFamily="2" charset="2"/>
              <a:buChar char="§"/>
            </a:pPr>
            <a:endParaRPr lang="en-US" sz="1100" b="1" i="1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pPr marL="171450" indent="-171450">
              <a:spcBef>
                <a:spcPts val="300"/>
              </a:spcBef>
              <a:buClr>
                <a:schemeClr val="accent2"/>
              </a:buClr>
              <a:buSzPct val="120000"/>
              <a:buFont typeface="Wingdings" pitchFamily="2" charset="2"/>
              <a:buChar char="§"/>
            </a:pPr>
            <a:endParaRPr lang="en-US" sz="1100" b="1" i="1" dirty="0" smtClean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pPr>
              <a:spcBef>
                <a:spcPts val="300"/>
              </a:spcBef>
              <a:buClr>
                <a:schemeClr val="accent2"/>
              </a:buClr>
              <a:buSzPct val="120000"/>
            </a:pPr>
            <a:endParaRPr lang="en-US" sz="1100" b="1" i="1" dirty="0" smtClean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pPr marL="171450" indent="-171450" algn="ctr">
              <a:spcBef>
                <a:spcPts val="300"/>
              </a:spcBef>
              <a:buClr>
                <a:schemeClr val="accent2"/>
              </a:buClr>
              <a:buSzPct val="120000"/>
            </a:pPr>
            <a:endParaRPr lang="en-US" sz="1100" b="1" i="1" dirty="0" smtClean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pPr marL="171450" indent="-171450" algn="ctr">
              <a:spcBef>
                <a:spcPts val="300"/>
              </a:spcBef>
              <a:buClr>
                <a:schemeClr val="accent2"/>
              </a:buClr>
              <a:buSzPct val="120000"/>
            </a:pPr>
            <a:r>
              <a:rPr lang="en-US" sz="11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Further use</a:t>
            </a:r>
          </a:p>
          <a:p>
            <a:pPr indent="-171450">
              <a:spcBef>
                <a:spcPts val="300"/>
              </a:spcBef>
              <a:buClr>
                <a:schemeClr val="accent2"/>
              </a:buClr>
              <a:buSzPct val="120000"/>
            </a:pPr>
            <a:r>
              <a:rPr lang="en-US" sz="1100" dirty="0" smtClean="0">
                <a:latin typeface="Calibri" pitchFamily="34" charset="0"/>
                <a:cs typeface="Calibri" pitchFamily="34" charset="0"/>
              </a:rPr>
              <a:t>For further use little awareness and low availability are present. </a:t>
            </a:r>
          </a:p>
          <a:p>
            <a:pPr marL="171450" indent="-171450">
              <a:spcBef>
                <a:spcPts val="300"/>
              </a:spcBef>
              <a:buClr>
                <a:schemeClr val="accent2"/>
              </a:buClr>
              <a:buSzPct val="120000"/>
              <a:buFont typeface="Wingdings" pitchFamily="2" charset="2"/>
              <a:buChar char="§"/>
            </a:pPr>
            <a:r>
              <a:rPr lang="en-US" sz="1100" i="1" dirty="0" smtClean="0">
                <a:latin typeface="Calibri" pitchFamily="34" charset="0"/>
                <a:cs typeface="Calibri" pitchFamily="34" charset="0"/>
              </a:rPr>
              <a:t>Little awareness: </a:t>
            </a:r>
            <a:r>
              <a:rPr lang="en-US" sz="1100" dirty="0" smtClean="0">
                <a:latin typeface="Calibri" pitchFamily="34" charset="0"/>
                <a:cs typeface="Calibri" pitchFamily="34" charset="0"/>
              </a:rPr>
              <a:t>Lack of deeper awareness occurs mainly at the municipal level.  </a:t>
            </a:r>
            <a:endParaRPr lang="en-US" sz="1100" i="1" dirty="0" smtClean="0">
              <a:latin typeface="Calibri" pitchFamily="34" charset="0"/>
              <a:cs typeface="Calibri" pitchFamily="34" charset="0"/>
            </a:endParaRPr>
          </a:p>
          <a:p>
            <a:pPr marL="171450" indent="-171450">
              <a:spcBef>
                <a:spcPts val="300"/>
              </a:spcBef>
              <a:buClr>
                <a:schemeClr val="accent2"/>
              </a:buClr>
              <a:buSzPct val="120000"/>
              <a:buFont typeface="Wingdings" pitchFamily="2" charset="2"/>
              <a:buChar char="§"/>
            </a:pPr>
            <a:r>
              <a:rPr lang="en-US" sz="1100" i="1" dirty="0" smtClean="0">
                <a:latin typeface="Calibri" pitchFamily="34" charset="0"/>
                <a:cs typeface="Calibri" pitchFamily="34" charset="0"/>
              </a:rPr>
              <a:t>Low availability: </a:t>
            </a:r>
            <a:r>
              <a:rPr lang="en-US" sz="1100" dirty="0" smtClean="0">
                <a:latin typeface="Calibri" pitchFamily="34" charset="0"/>
                <a:cs typeface="Calibri" pitchFamily="34" charset="0"/>
              </a:rPr>
              <a:t>There is a lack of available datasets. </a:t>
            </a:r>
          </a:p>
        </p:txBody>
      </p:sp>
      <p:sp>
        <p:nvSpPr>
          <p:cNvPr id="76" name="Rectangle 2"/>
          <p:cNvSpPr>
            <a:spLocks noChangeArrowheads="1"/>
          </p:cNvSpPr>
          <p:nvPr/>
        </p:nvSpPr>
        <p:spPr bwMode="gray">
          <a:xfrm>
            <a:off x="344359" y="1451653"/>
            <a:ext cx="9185879" cy="93613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blurRad="50800" dist="38099" dir="2700015" rotWithShape="0">
              <a:scrgbClr r="0" g="0" b="0">
                <a:alpha val="40000"/>
              </a:scrgbClr>
            </a:outerShdw>
          </a:effectLst>
        </p:spPr>
        <p:txBody>
          <a:bodyPr lIns="90000" tIns="46800" rIns="90000" bIns="46800" numCol="3"/>
          <a:lstStyle/>
          <a:p>
            <a:pPr indent="-171450">
              <a:spcBef>
                <a:spcPts val="0"/>
              </a:spcBef>
              <a:buClr>
                <a:schemeClr val="accent2"/>
              </a:buClr>
              <a:buSzPct val="120000"/>
            </a:pPr>
            <a:r>
              <a:rPr lang="en-US" sz="1100" b="1" dirty="0" smtClean="0">
                <a:latin typeface="Calibri" pitchFamily="34" charset="0"/>
                <a:cs typeface="Calibri" pitchFamily="34" charset="0"/>
              </a:rPr>
              <a:t>Political:</a:t>
            </a:r>
          </a:p>
          <a:p>
            <a:pPr indent="-171450">
              <a:spcBef>
                <a:spcPts val="0"/>
              </a:spcBef>
              <a:buClr>
                <a:schemeClr val="accent2"/>
              </a:buClr>
              <a:buSzPct val="120000"/>
              <a:buFont typeface="Wingdings" pitchFamily="2" charset="2"/>
              <a:buChar char="§"/>
            </a:pPr>
            <a:r>
              <a:rPr lang="en-US" sz="1100" dirty="0">
                <a:latin typeface="Calibri" pitchFamily="34" charset="0"/>
                <a:cs typeface="Calibri" pitchFamily="34" charset="0"/>
              </a:rPr>
              <a:t>Activities launched since 2015 to monitor impact</a:t>
            </a:r>
          </a:p>
          <a:p>
            <a:pPr indent="-171450">
              <a:spcBef>
                <a:spcPts val="0"/>
              </a:spcBef>
              <a:buClr>
                <a:schemeClr val="accent2"/>
              </a:buClr>
              <a:buSzPct val="120000"/>
              <a:buFont typeface="Wingdings" pitchFamily="2" charset="2"/>
              <a:buChar char="§"/>
            </a:pPr>
            <a:r>
              <a:rPr lang="en-US" sz="1100" dirty="0" smtClean="0">
                <a:latin typeface="Calibri" pitchFamily="34" charset="0"/>
                <a:cs typeface="Calibri" pitchFamily="34" charset="0"/>
              </a:rPr>
              <a:t>High impact efficiency</a:t>
            </a:r>
          </a:p>
          <a:p>
            <a:pPr indent="-171450">
              <a:spcBef>
                <a:spcPts val="0"/>
              </a:spcBef>
              <a:buClr>
                <a:schemeClr val="accent2"/>
              </a:buClr>
              <a:buSzPct val="120000"/>
              <a:buFont typeface="Wingdings" pitchFamily="2" charset="2"/>
              <a:buChar char="§"/>
            </a:pPr>
            <a:r>
              <a:rPr lang="en-US" sz="1100" dirty="0" smtClean="0">
                <a:latin typeface="Calibri" pitchFamily="34" charset="0"/>
                <a:cs typeface="Calibri" pitchFamily="34" charset="0"/>
              </a:rPr>
              <a:t>High impact transparency</a:t>
            </a:r>
            <a:endParaRPr lang="en-US" sz="1100" b="1" dirty="0" smtClean="0">
              <a:latin typeface="Calibri" pitchFamily="34" charset="0"/>
              <a:cs typeface="Calibri" pitchFamily="34" charset="0"/>
            </a:endParaRPr>
          </a:p>
          <a:p>
            <a:pPr indent="-171450">
              <a:spcBef>
                <a:spcPts val="0"/>
              </a:spcBef>
              <a:buClr>
                <a:schemeClr val="accent2"/>
              </a:buClr>
              <a:buSzPct val="120000"/>
              <a:buFont typeface="Wingdings" pitchFamily="2" charset="2"/>
              <a:buChar char="§"/>
            </a:pPr>
            <a:endParaRPr lang="en-US" sz="1100" b="1" dirty="0" smtClean="0">
              <a:latin typeface="Calibri" pitchFamily="34" charset="0"/>
              <a:cs typeface="Calibri" pitchFamily="34" charset="0"/>
            </a:endParaRPr>
          </a:p>
          <a:p>
            <a:pPr indent="-171450">
              <a:spcBef>
                <a:spcPts val="0"/>
              </a:spcBef>
              <a:buClr>
                <a:schemeClr val="accent2"/>
              </a:buClr>
              <a:buSzPct val="120000"/>
              <a:buFont typeface="Wingdings" pitchFamily="2" charset="2"/>
              <a:buChar char="§"/>
            </a:pPr>
            <a:endParaRPr lang="en-US" sz="1100" b="1" dirty="0" smtClean="0">
              <a:latin typeface="Calibri" pitchFamily="34" charset="0"/>
              <a:cs typeface="Calibri" pitchFamily="34" charset="0"/>
            </a:endParaRPr>
          </a:p>
          <a:p>
            <a:pPr indent="-171450">
              <a:spcBef>
                <a:spcPts val="0"/>
              </a:spcBef>
              <a:buClr>
                <a:schemeClr val="accent2"/>
              </a:buClr>
              <a:buSzPct val="120000"/>
            </a:pPr>
            <a:r>
              <a:rPr lang="en-US" sz="1100" b="1" dirty="0" smtClean="0">
                <a:latin typeface="Calibri" pitchFamily="34" charset="0"/>
                <a:cs typeface="Calibri" pitchFamily="34" charset="0"/>
              </a:rPr>
              <a:t>Social:</a:t>
            </a:r>
          </a:p>
          <a:p>
            <a:pPr marL="171450" indent="-171450">
              <a:spcBef>
                <a:spcPts val="300"/>
              </a:spcBef>
              <a:buClr>
                <a:schemeClr val="accent2"/>
              </a:buClr>
              <a:buSzPct val="120000"/>
              <a:buFont typeface="Wingdings" pitchFamily="2" charset="2"/>
              <a:buChar char="§"/>
            </a:pPr>
            <a:r>
              <a:rPr lang="en-US" sz="1100" dirty="0">
                <a:latin typeface="Calibri" pitchFamily="34" charset="0"/>
                <a:cs typeface="Calibri" pitchFamily="34" charset="0"/>
              </a:rPr>
              <a:t>Low impact environmental sustainability</a:t>
            </a:r>
          </a:p>
          <a:p>
            <a:pPr marL="171450" indent="-171450">
              <a:spcBef>
                <a:spcPts val="300"/>
              </a:spcBef>
              <a:buClr>
                <a:schemeClr val="accent2"/>
              </a:buClr>
              <a:buSzPct val="120000"/>
              <a:buFont typeface="Wingdings" pitchFamily="2" charset="2"/>
              <a:buChar char="§"/>
            </a:pPr>
            <a:r>
              <a:rPr lang="en-US" sz="1100" dirty="0" smtClean="0">
                <a:latin typeface="Calibri" pitchFamily="34" charset="0"/>
                <a:cs typeface="Calibri" pitchFamily="34" charset="0"/>
              </a:rPr>
              <a:t>Low impact inclusion of </a:t>
            </a:r>
            <a:br>
              <a:rPr lang="en-US" sz="1100" dirty="0" smtClean="0">
                <a:latin typeface="Calibri" pitchFamily="34" charset="0"/>
                <a:cs typeface="Calibri" pitchFamily="34" charset="0"/>
              </a:rPr>
            </a:br>
            <a:r>
              <a:rPr lang="en-US" sz="1100" dirty="0" smtClean="0">
                <a:latin typeface="Calibri" pitchFamily="34" charset="0"/>
                <a:cs typeface="Calibri" pitchFamily="34" charset="0"/>
              </a:rPr>
              <a:t>marginalized groups</a:t>
            </a:r>
          </a:p>
          <a:p>
            <a:pPr marL="171450" indent="-171450">
              <a:spcBef>
                <a:spcPts val="300"/>
              </a:spcBef>
              <a:buClr>
                <a:schemeClr val="accent2"/>
              </a:buClr>
              <a:buSzPct val="120000"/>
              <a:buFont typeface="Wingdings" pitchFamily="2" charset="2"/>
              <a:buChar char="§"/>
            </a:pPr>
            <a:endParaRPr lang="en-US" sz="1100" b="1" dirty="0" smtClean="0">
              <a:latin typeface="Calibri" pitchFamily="34" charset="0"/>
              <a:cs typeface="Calibri" pitchFamily="34" charset="0"/>
            </a:endParaRPr>
          </a:p>
          <a:p>
            <a:pPr indent="-171450">
              <a:spcBef>
                <a:spcPts val="0"/>
              </a:spcBef>
              <a:buClr>
                <a:schemeClr val="accent2"/>
              </a:buClr>
              <a:buSzPct val="120000"/>
            </a:pPr>
            <a:r>
              <a:rPr lang="en-US" sz="1100" b="1" dirty="0" smtClean="0">
                <a:latin typeface="Calibri" pitchFamily="34" charset="0"/>
                <a:cs typeface="Calibri" pitchFamily="34" charset="0"/>
              </a:rPr>
              <a:t>Economic: </a:t>
            </a:r>
          </a:p>
          <a:p>
            <a:pPr indent="-171450">
              <a:spcBef>
                <a:spcPts val="0"/>
              </a:spcBef>
              <a:buClr>
                <a:schemeClr val="accent2"/>
              </a:buClr>
              <a:buSzPct val="120000"/>
              <a:buFont typeface="Wingdings" pitchFamily="2" charset="2"/>
              <a:buChar char="§"/>
            </a:pPr>
            <a:r>
              <a:rPr lang="en-US" sz="1100" dirty="0">
                <a:latin typeface="Calibri" pitchFamily="34" charset="0"/>
                <a:cs typeface="Calibri" pitchFamily="34" charset="0"/>
              </a:rPr>
              <a:t>No studies market value </a:t>
            </a:r>
          </a:p>
          <a:p>
            <a:pPr indent="-171450">
              <a:spcBef>
                <a:spcPts val="0"/>
              </a:spcBef>
              <a:buClr>
                <a:schemeClr val="accent2"/>
              </a:buClr>
              <a:buSzPct val="120000"/>
              <a:buFont typeface="Wingdings" pitchFamily="2" charset="2"/>
              <a:buChar char="§"/>
            </a:pPr>
            <a:r>
              <a:rPr lang="en-US" sz="1100" dirty="0">
                <a:latin typeface="Calibri" pitchFamily="34" charset="0"/>
                <a:cs typeface="Calibri" pitchFamily="34" charset="0"/>
              </a:rPr>
              <a:t>No studies better service delivery </a:t>
            </a:r>
          </a:p>
          <a:p>
            <a:pPr indent="-171450">
              <a:spcBef>
                <a:spcPts val="0"/>
              </a:spcBef>
              <a:buClr>
                <a:schemeClr val="accent2"/>
              </a:buClr>
              <a:buSzPct val="120000"/>
              <a:buFont typeface="Wingdings" pitchFamily="2" charset="2"/>
              <a:buChar char="§"/>
            </a:pPr>
            <a:r>
              <a:rPr lang="en-US" sz="1100" dirty="0" smtClean="0">
                <a:latin typeface="Calibri" pitchFamily="34" charset="0"/>
                <a:cs typeface="Calibri" pitchFamily="34" charset="0"/>
              </a:rPr>
              <a:t>One evaluation of Open Data [</a:t>
            </a:r>
            <a:r>
              <a:rPr lang="en-US" sz="1100" dirty="0" smtClean="0">
                <a:latin typeface="Calibri" pitchFamily="34" charset="0"/>
                <a:cs typeface="Calibri" pitchFamily="34" charset="0"/>
                <a:hlinkClick r:id="rId2"/>
              </a:rPr>
              <a:t>1</a:t>
            </a:r>
            <a:r>
              <a:rPr lang="en-US" sz="1100" dirty="0" smtClean="0">
                <a:latin typeface="Calibri" pitchFamily="34" charset="0"/>
                <a:cs typeface="Calibri" pitchFamily="34" charset="0"/>
              </a:rPr>
              <a:t>]</a:t>
            </a:r>
          </a:p>
          <a:p>
            <a:pPr indent="-171450">
              <a:spcBef>
                <a:spcPts val="0"/>
              </a:spcBef>
              <a:buClr>
                <a:schemeClr val="accent2"/>
              </a:buClr>
              <a:buSzPct val="120000"/>
              <a:buFont typeface="Wingdings" pitchFamily="2" charset="2"/>
              <a:buChar char="§"/>
            </a:pPr>
            <a:r>
              <a:rPr lang="en-US" sz="1100" dirty="0" smtClean="0">
                <a:latin typeface="Calibri" pitchFamily="34" charset="0"/>
                <a:cs typeface="Calibri" pitchFamily="34" charset="0"/>
              </a:rPr>
              <a:t>Marginal  (Zero) Cost Model</a:t>
            </a:r>
          </a:p>
        </p:txBody>
      </p:sp>
      <p:graphicFrame>
        <p:nvGraphicFramePr>
          <p:cNvPr id="31" name="Chart 30"/>
          <p:cNvGraphicFramePr/>
          <p:nvPr>
            <p:extLst>
              <p:ext uri="{D42A27DB-BD31-4B8C-83A1-F6EECF244321}">
                <p14:modId xmlns:p14="http://schemas.microsoft.com/office/powerpoint/2010/main" val="638858113"/>
              </p:ext>
            </p:extLst>
          </p:nvPr>
        </p:nvGraphicFramePr>
        <p:xfrm>
          <a:off x="2682720" y="1827840"/>
          <a:ext cx="758070" cy="6414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2" name="TextBox 31"/>
          <p:cNvSpPr txBox="1"/>
          <p:nvPr/>
        </p:nvSpPr>
        <p:spPr>
          <a:xfrm>
            <a:off x="2445668" y="2090253"/>
            <a:ext cx="360050" cy="297530"/>
          </a:xfrm>
          <a:prstGeom prst="rect">
            <a:avLst/>
          </a:prstGeom>
        </p:spPr>
        <p:txBody>
          <a:bodyPr wrap="none" rtlCol="0" anchor="ctr">
            <a:no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SzPct val="100000"/>
            </a:pPr>
            <a:r>
              <a:rPr lang="nl-NL" sz="1100" i="1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100%</a:t>
            </a:r>
          </a:p>
        </p:txBody>
      </p:sp>
      <p:sp>
        <p:nvSpPr>
          <p:cNvPr id="34" name="Rectangle 3"/>
          <p:cNvSpPr>
            <a:spLocks noChangeArrowheads="1"/>
          </p:cNvSpPr>
          <p:nvPr/>
        </p:nvSpPr>
        <p:spPr bwMode="gray">
          <a:xfrm>
            <a:off x="344360" y="5157239"/>
            <a:ext cx="4680649" cy="1296181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blurRad="50800" dist="38099" dir="2700015" rotWithShape="0">
              <a:scrgbClr r="0" g="0" b="0">
                <a:alpha val="40000"/>
              </a:scrgbClr>
            </a:outerShdw>
          </a:effectLst>
        </p:spPr>
        <p:txBody>
          <a:bodyPr lIns="90000" tIns="46800" rIns="90000" bIns="46800"/>
          <a:lstStyle/>
          <a:p>
            <a:pPr marL="171450" indent="-171450">
              <a:spcBef>
                <a:spcPts val="300"/>
              </a:spcBef>
              <a:buClr>
                <a:schemeClr val="accent2"/>
              </a:buClr>
              <a:buSzPct val="120000"/>
              <a:buFont typeface="Wingdings" pitchFamily="2" charset="2"/>
              <a:buChar char="§"/>
            </a:pPr>
            <a:r>
              <a:rPr lang="en-US" sz="1100" u="sng" dirty="0" smtClean="0">
                <a:latin typeface="Calibri" pitchFamily="34" charset="0"/>
                <a:cs typeface="Calibri" pitchFamily="34" charset="0"/>
                <a:hlinkClick r:id="rId4"/>
              </a:rPr>
              <a:t>Central register of contracts:</a:t>
            </a:r>
            <a:r>
              <a:rPr lang="en-US" sz="1100" dirty="0" smtClean="0">
                <a:latin typeface="Calibri" pitchFamily="34" charset="0"/>
                <a:cs typeface="Calibri" pitchFamily="34" charset="0"/>
              </a:rPr>
              <a:t> list of contracts awarded by ministries, central government authorities, public bodies and subordinate organizations of these institutions. </a:t>
            </a:r>
            <a:r>
              <a:rPr lang="en-GB" sz="1100" dirty="0" smtClean="0">
                <a:latin typeface="Calibri" pitchFamily="34" charset="0"/>
                <a:cs typeface="Calibri" pitchFamily="34" charset="0"/>
              </a:rPr>
              <a:t>The public has direct access to monitor the effectiveness </a:t>
            </a:r>
            <a:r>
              <a:rPr lang="en-GB" sz="1100" dirty="0">
                <a:latin typeface="Calibri" pitchFamily="34" charset="0"/>
                <a:cs typeface="Calibri" pitchFamily="34" charset="0"/>
              </a:rPr>
              <a:t>of public </a:t>
            </a:r>
            <a:r>
              <a:rPr lang="en-GB" sz="1100" dirty="0" smtClean="0">
                <a:latin typeface="Calibri" pitchFamily="34" charset="0"/>
                <a:cs typeface="Calibri" pitchFamily="34" charset="0"/>
              </a:rPr>
              <a:t>spending.</a:t>
            </a:r>
            <a:endParaRPr lang="en-US" sz="1100" dirty="0" smtClean="0">
              <a:latin typeface="Calibri" pitchFamily="34" charset="0"/>
              <a:cs typeface="Calibri" pitchFamily="34" charset="0"/>
            </a:endParaRPr>
          </a:p>
          <a:p>
            <a:pPr marL="171450" indent="-171450">
              <a:spcBef>
                <a:spcPts val="300"/>
              </a:spcBef>
              <a:buClr>
                <a:schemeClr val="accent2"/>
              </a:buClr>
              <a:buSzPct val="120000"/>
              <a:buFont typeface="Wingdings" pitchFamily="2" charset="2"/>
              <a:buChar char="§"/>
            </a:pPr>
            <a:r>
              <a:rPr lang="en-US" sz="1100" dirty="0" smtClean="0">
                <a:latin typeface="Calibri" pitchFamily="34" charset="0"/>
                <a:cs typeface="Calibri" pitchFamily="34" charset="0"/>
                <a:hlinkClick r:id="rId5"/>
              </a:rPr>
              <a:t>Crime map</a:t>
            </a:r>
            <a:r>
              <a:rPr lang="en-US" sz="1100" dirty="0" smtClean="0">
                <a:latin typeface="Calibri" pitchFamily="34" charset="0"/>
                <a:cs typeface="Calibri" pitchFamily="34" charset="0"/>
              </a:rPr>
              <a:t>: </a:t>
            </a:r>
            <a:r>
              <a:rPr lang="en-US" sz="1100" dirty="0" err="1" smtClean="0">
                <a:latin typeface="Calibri" pitchFamily="34" charset="0"/>
                <a:cs typeface="Calibri" pitchFamily="34" charset="0"/>
              </a:rPr>
              <a:t>Visualising</a:t>
            </a:r>
            <a:r>
              <a:rPr lang="en-US" sz="1100" dirty="0" smtClean="0">
                <a:latin typeface="Calibri" pitchFamily="34" charset="0"/>
                <a:cs typeface="Calibri" pitchFamily="34" charset="0"/>
              </a:rPr>
              <a:t> data from police and statistical office on maps of regions of Slovakia. Popular service relevant for general public, using accurate data. Has positively changed publication of relevant data by police.</a:t>
            </a:r>
          </a:p>
        </p:txBody>
      </p:sp>
      <p:sp>
        <p:nvSpPr>
          <p:cNvPr id="29" name="Rectangle 6"/>
          <p:cNvSpPr>
            <a:spLocks noChangeArrowheads="1"/>
          </p:cNvSpPr>
          <p:nvPr/>
        </p:nvSpPr>
        <p:spPr bwMode="auto">
          <a:xfrm>
            <a:off x="344360" y="4820254"/>
            <a:ext cx="4680650" cy="336985"/>
          </a:xfrm>
          <a:prstGeom prst="round2SameRect">
            <a:avLst/>
          </a:prstGeom>
          <a:solidFill>
            <a:srgbClr val="2C3581"/>
          </a:solidFill>
          <a:ln w="952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blurRad="50800" dist="38099" dir="2700015" rotWithShape="0">
              <a:scrgbClr r="0" g="0" b="0">
                <a:alpha val="40000"/>
              </a:scrgbClr>
            </a:outerShdw>
          </a:effectLst>
        </p:spPr>
        <p:txBody>
          <a:bodyPr wrap="none" lIns="72000" tIns="72000" rIns="72000" bIns="72000" anchor="ctr"/>
          <a:lstStyle/>
          <a:p>
            <a:pPr marL="171450" indent="-171450" algn="ctr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sz="1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Best practices</a:t>
            </a:r>
            <a:endParaRPr lang="en-US" sz="14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8" name="Rectangle 5"/>
          <p:cNvSpPr>
            <a:spLocks noChangeArrowheads="1"/>
          </p:cNvSpPr>
          <p:nvPr/>
        </p:nvSpPr>
        <p:spPr bwMode="auto">
          <a:xfrm>
            <a:off x="344360" y="2492870"/>
            <a:ext cx="9210676" cy="336985"/>
          </a:xfrm>
          <a:prstGeom prst="round2SameRect">
            <a:avLst/>
          </a:prstGeom>
          <a:solidFill>
            <a:srgbClr val="2C3581"/>
          </a:solidFill>
          <a:ln w="952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blurRad="50800" dist="38099" dir="2700015" rotWithShape="0">
              <a:scrgbClr r="0" g="0" b="0">
                <a:alpha val="40000"/>
              </a:scrgbClr>
            </a:outerShdw>
          </a:effectLst>
        </p:spPr>
        <p:txBody>
          <a:bodyPr wrap="none" lIns="72000" tIns="72000" rIns="72000" bIns="72000" anchor="ctr"/>
          <a:lstStyle/>
          <a:p>
            <a:pPr marL="171450" indent="-171450" algn="ctr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sz="1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Barriers</a:t>
            </a:r>
            <a:endParaRPr lang="en-US" sz="14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4" name="Rectangle 5"/>
          <p:cNvSpPr>
            <a:spLocks noChangeArrowheads="1"/>
          </p:cNvSpPr>
          <p:nvPr/>
        </p:nvSpPr>
        <p:spPr bwMode="auto">
          <a:xfrm>
            <a:off x="344360" y="1124680"/>
            <a:ext cx="9185879" cy="336985"/>
          </a:xfrm>
          <a:prstGeom prst="round2SameRect">
            <a:avLst/>
          </a:prstGeom>
          <a:solidFill>
            <a:srgbClr val="2C3581"/>
          </a:solidFill>
          <a:ln w="952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blurRad="50800" dist="38099" dir="2700015" rotWithShape="0">
              <a:scrgbClr r="0" g="0" b="0">
                <a:alpha val="40000"/>
              </a:scrgbClr>
            </a:outerShdw>
          </a:effectLst>
        </p:spPr>
        <p:txBody>
          <a:bodyPr wrap="none" lIns="72000" tIns="72000" rIns="72000" bIns="72000" anchor="ctr"/>
          <a:lstStyle/>
          <a:p>
            <a:pPr marL="171450" indent="-171450" algn="ctr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sz="1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Impact</a:t>
            </a:r>
            <a:endParaRPr lang="en-US" sz="14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35" name="Chart 34"/>
          <p:cNvGraphicFramePr/>
          <p:nvPr>
            <p:extLst>
              <p:ext uri="{D42A27DB-BD31-4B8C-83A1-F6EECF244321}">
                <p14:modId xmlns:p14="http://schemas.microsoft.com/office/powerpoint/2010/main" val="2203658362"/>
              </p:ext>
            </p:extLst>
          </p:nvPr>
        </p:nvGraphicFramePr>
        <p:xfrm>
          <a:off x="5707140" y="1827840"/>
          <a:ext cx="758070" cy="6414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36" name="TextBox 35"/>
          <p:cNvSpPr txBox="1"/>
          <p:nvPr/>
        </p:nvSpPr>
        <p:spPr>
          <a:xfrm>
            <a:off x="5538912" y="2090253"/>
            <a:ext cx="360050" cy="297530"/>
          </a:xfrm>
          <a:prstGeom prst="rect">
            <a:avLst/>
          </a:prstGeom>
        </p:spPr>
        <p:txBody>
          <a:bodyPr wrap="none" rtlCol="0" anchor="ctr">
            <a:noAutofit/>
          </a:bodyPr>
          <a:lstStyle/>
          <a:p>
            <a:pPr marL="0" marR="0" indent="0" defTabSz="91440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SzPct val="100000"/>
              <a:buFontTx/>
              <a:buNone/>
              <a:tabLst/>
            </a:pPr>
            <a:r>
              <a:rPr lang="nl-NL" sz="1100" i="1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0%</a:t>
            </a:r>
          </a:p>
        </p:txBody>
      </p:sp>
      <p:graphicFrame>
        <p:nvGraphicFramePr>
          <p:cNvPr id="37" name="Chart 36"/>
          <p:cNvGraphicFramePr/>
          <p:nvPr>
            <p:extLst>
              <p:ext uri="{D42A27DB-BD31-4B8C-83A1-F6EECF244321}">
                <p14:modId xmlns:p14="http://schemas.microsoft.com/office/powerpoint/2010/main" val="1074837784"/>
              </p:ext>
            </p:extLst>
          </p:nvPr>
        </p:nvGraphicFramePr>
        <p:xfrm>
          <a:off x="8875580" y="1827840"/>
          <a:ext cx="758070" cy="6414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38" name="TextBox 37"/>
          <p:cNvSpPr txBox="1"/>
          <p:nvPr/>
        </p:nvSpPr>
        <p:spPr>
          <a:xfrm>
            <a:off x="8638528" y="2090253"/>
            <a:ext cx="360050" cy="297530"/>
          </a:xfrm>
          <a:prstGeom prst="rect">
            <a:avLst/>
          </a:prstGeom>
        </p:spPr>
        <p:txBody>
          <a:bodyPr wrap="none" rtlCol="0" anchor="ctr">
            <a:no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SzPct val="100000"/>
            </a:pPr>
            <a:r>
              <a:rPr lang="nl-NL" sz="1100" i="1" dirty="0" smtClean="0">
                <a:solidFill>
                  <a:schemeClr val="accent1"/>
                </a:solidFill>
                <a:latin typeface="Calibri" pitchFamily="34" charset="0"/>
                <a:cs typeface="Calibri" pitchFamily="34" charset="0"/>
              </a:rPr>
              <a:t>42%</a:t>
            </a:r>
          </a:p>
        </p:txBody>
      </p:sp>
      <p:sp>
        <p:nvSpPr>
          <p:cNvPr id="49" name="Title 1"/>
          <p:cNvSpPr>
            <a:spLocks noGrp="1"/>
          </p:cNvSpPr>
          <p:nvPr>
            <p:ph type="title"/>
          </p:nvPr>
        </p:nvSpPr>
        <p:spPr>
          <a:xfrm>
            <a:off x="1280490" y="0"/>
            <a:ext cx="6120850" cy="895580"/>
          </a:xfrm>
        </p:spPr>
        <p:txBody>
          <a:bodyPr/>
          <a:lstStyle/>
          <a:p>
            <a:r>
              <a:rPr lang="en-GB" dirty="0" smtClean="0"/>
              <a:t>Slovakia – Impact and development</a:t>
            </a:r>
            <a:endParaRPr lang="en-GB" dirty="0"/>
          </a:p>
        </p:txBody>
      </p:sp>
      <p:sp>
        <p:nvSpPr>
          <p:cNvPr id="50" name="Freeform 78"/>
          <p:cNvSpPr>
            <a:spLocks/>
          </p:cNvSpPr>
          <p:nvPr/>
        </p:nvSpPr>
        <p:spPr bwMode="auto">
          <a:xfrm>
            <a:off x="594615" y="319261"/>
            <a:ext cx="555029" cy="257059"/>
          </a:xfrm>
          <a:custGeom>
            <a:avLst/>
            <a:gdLst>
              <a:gd name="T0" fmla="*/ 0 w 401"/>
              <a:gd name="T1" fmla="*/ 83 h 201"/>
              <a:gd name="T2" fmla="*/ 20 w 401"/>
              <a:gd name="T3" fmla="*/ 66 h 201"/>
              <a:gd name="T4" fmla="*/ 35 w 401"/>
              <a:gd name="T5" fmla="*/ 48 h 201"/>
              <a:gd name="T6" fmla="*/ 50 w 401"/>
              <a:gd name="T7" fmla="*/ 29 h 201"/>
              <a:gd name="T8" fmla="*/ 69 w 401"/>
              <a:gd name="T9" fmla="*/ 6 h 201"/>
              <a:gd name="T10" fmla="*/ 82 w 401"/>
              <a:gd name="T11" fmla="*/ 7 h 201"/>
              <a:gd name="T12" fmla="*/ 106 w 401"/>
              <a:gd name="T13" fmla="*/ 9 h 201"/>
              <a:gd name="T14" fmla="*/ 122 w 401"/>
              <a:gd name="T15" fmla="*/ 4 h 201"/>
              <a:gd name="T16" fmla="*/ 161 w 401"/>
              <a:gd name="T17" fmla="*/ 25 h 201"/>
              <a:gd name="T18" fmla="*/ 171 w 401"/>
              <a:gd name="T19" fmla="*/ 19 h 201"/>
              <a:gd name="T20" fmla="*/ 201 w 401"/>
              <a:gd name="T21" fmla="*/ 33 h 201"/>
              <a:gd name="T22" fmla="*/ 223 w 401"/>
              <a:gd name="T23" fmla="*/ 45 h 201"/>
              <a:gd name="T24" fmla="*/ 246 w 401"/>
              <a:gd name="T25" fmla="*/ 40 h 201"/>
              <a:gd name="T26" fmla="*/ 292 w 401"/>
              <a:gd name="T27" fmla="*/ 46 h 201"/>
              <a:gd name="T28" fmla="*/ 314 w 401"/>
              <a:gd name="T29" fmla="*/ 49 h 201"/>
              <a:gd name="T30" fmla="*/ 332 w 401"/>
              <a:gd name="T31" fmla="*/ 55 h 201"/>
              <a:gd name="T32" fmla="*/ 347 w 401"/>
              <a:gd name="T33" fmla="*/ 58 h 201"/>
              <a:gd name="T34" fmla="*/ 330 w 401"/>
              <a:gd name="T35" fmla="*/ 74 h 201"/>
              <a:gd name="T36" fmla="*/ 316 w 401"/>
              <a:gd name="T37" fmla="*/ 88 h 201"/>
              <a:gd name="T38" fmla="*/ 309 w 401"/>
              <a:gd name="T39" fmla="*/ 103 h 201"/>
              <a:gd name="T40" fmla="*/ 285 w 401"/>
              <a:gd name="T41" fmla="*/ 96 h 201"/>
              <a:gd name="T42" fmla="*/ 275 w 401"/>
              <a:gd name="T43" fmla="*/ 90 h 201"/>
              <a:gd name="T44" fmla="*/ 251 w 401"/>
              <a:gd name="T45" fmla="*/ 91 h 201"/>
              <a:gd name="T46" fmla="*/ 230 w 401"/>
              <a:gd name="T47" fmla="*/ 100 h 201"/>
              <a:gd name="T48" fmla="*/ 215 w 401"/>
              <a:gd name="T49" fmla="*/ 108 h 201"/>
              <a:gd name="T50" fmla="*/ 191 w 401"/>
              <a:gd name="T51" fmla="*/ 120 h 201"/>
              <a:gd name="T52" fmla="*/ 169 w 401"/>
              <a:gd name="T53" fmla="*/ 117 h 201"/>
              <a:gd name="T54" fmla="*/ 151 w 401"/>
              <a:gd name="T55" fmla="*/ 117 h 201"/>
              <a:gd name="T56" fmla="*/ 135 w 401"/>
              <a:gd name="T57" fmla="*/ 122 h 201"/>
              <a:gd name="T58" fmla="*/ 119 w 401"/>
              <a:gd name="T59" fmla="*/ 128 h 201"/>
              <a:gd name="T60" fmla="*/ 104 w 401"/>
              <a:gd name="T61" fmla="*/ 132 h 201"/>
              <a:gd name="T62" fmla="*/ 81 w 401"/>
              <a:gd name="T63" fmla="*/ 137 h 201"/>
              <a:gd name="T64" fmla="*/ 56 w 401"/>
              <a:gd name="T65" fmla="*/ 134 h 201"/>
              <a:gd name="T66" fmla="*/ 24 w 401"/>
              <a:gd name="T67" fmla="*/ 123 h 201"/>
              <a:gd name="T68" fmla="*/ 9 w 401"/>
              <a:gd name="T69" fmla="*/ 107 h 201"/>
              <a:gd name="T70" fmla="*/ 0 w 401"/>
              <a:gd name="T71" fmla="*/ 83 h 201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401"/>
              <a:gd name="T109" fmla="*/ 0 h 201"/>
              <a:gd name="T110" fmla="*/ 401 w 401"/>
              <a:gd name="T111" fmla="*/ 201 h 201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401" h="201">
                <a:moveTo>
                  <a:pt x="0" y="121"/>
                </a:moveTo>
                <a:cubicBezTo>
                  <a:pt x="8" y="116"/>
                  <a:pt x="17" y="104"/>
                  <a:pt x="23" y="96"/>
                </a:cubicBezTo>
                <a:cubicBezTo>
                  <a:pt x="25" y="88"/>
                  <a:pt x="35" y="76"/>
                  <a:pt x="41" y="69"/>
                </a:cubicBezTo>
                <a:cubicBezTo>
                  <a:pt x="43" y="59"/>
                  <a:pt x="51" y="48"/>
                  <a:pt x="59" y="42"/>
                </a:cubicBezTo>
                <a:cubicBezTo>
                  <a:pt x="66" y="31"/>
                  <a:pt x="72" y="20"/>
                  <a:pt x="80" y="9"/>
                </a:cubicBezTo>
                <a:cubicBezTo>
                  <a:pt x="82" y="0"/>
                  <a:pt x="88" y="9"/>
                  <a:pt x="95" y="10"/>
                </a:cubicBezTo>
                <a:cubicBezTo>
                  <a:pt x="105" y="15"/>
                  <a:pt x="111" y="13"/>
                  <a:pt x="123" y="12"/>
                </a:cubicBezTo>
                <a:cubicBezTo>
                  <a:pt x="129" y="10"/>
                  <a:pt x="135" y="9"/>
                  <a:pt x="141" y="7"/>
                </a:cubicBezTo>
                <a:cubicBezTo>
                  <a:pt x="167" y="11"/>
                  <a:pt x="167" y="26"/>
                  <a:pt x="186" y="36"/>
                </a:cubicBezTo>
                <a:cubicBezTo>
                  <a:pt x="190" y="30"/>
                  <a:pt x="192" y="31"/>
                  <a:pt x="198" y="28"/>
                </a:cubicBezTo>
                <a:cubicBezTo>
                  <a:pt x="211" y="33"/>
                  <a:pt x="219" y="46"/>
                  <a:pt x="233" y="49"/>
                </a:cubicBezTo>
                <a:cubicBezTo>
                  <a:pt x="242" y="54"/>
                  <a:pt x="250" y="60"/>
                  <a:pt x="258" y="66"/>
                </a:cubicBezTo>
                <a:cubicBezTo>
                  <a:pt x="276" y="63"/>
                  <a:pt x="271" y="63"/>
                  <a:pt x="284" y="58"/>
                </a:cubicBezTo>
                <a:cubicBezTo>
                  <a:pt x="312" y="60"/>
                  <a:pt x="317" y="63"/>
                  <a:pt x="338" y="67"/>
                </a:cubicBezTo>
                <a:cubicBezTo>
                  <a:pt x="346" y="71"/>
                  <a:pt x="355" y="72"/>
                  <a:pt x="363" y="73"/>
                </a:cubicBezTo>
                <a:cubicBezTo>
                  <a:pt x="369" y="76"/>
                  <a:pt x="376" y="78"/>
                  <a:pt x="383" y="79"/>
                </a:cubicBezTo>
                <a:cubicBezTo>
                  <a:pt x="389" y="82"/>
                  <a:pt x="395" y="84"/>
                  <a:pt x="401" y="85"/>
                </a:cubicBezTo>
                <a:cubicBezTo>
                  <a:pt x="396" y="97"/>
                  <a:pt x="392" y="102"/>
                  <a:pt x="381" y="108"/>
                </a:cubicBezTo>
                <a:cubicBezTo>
                  <a:pt x="376" y="115"/>
                  <a:pt x="370" y="120"/>
                  <a:pt x="366" y="129"/>
                </a:cubicBezTo>
                <a:cubicBezTo>
                  <a:pt x="364" y="139"/>
                  <a:pt x="369" y="149"/>
                  <a:pt x="357" y="151"/>
                </a:cubicBezTo>
                <a:cubicBezTo>
                  <a:pt x="338" y="150"/>
                  <a:pt x="343" y="143"/>
                  <a:pt x="330" y="141"/>
                </a:cubicBezTo>
                <a:cubicBezTo>
                  <a:pt x="325" y="137"/>
                  <a:pt x="325" y="133"/>
                  <a:pt x="318" y="132"/>
                </a:cubicBezTo>
                <a:cubicBezTo>
                  <a:pt x="309" y="128"/>
                  <a:pt x="299" y="131"/>
                  <a:pt x="290" y="133"/>
                </a:cubicBezTo>
                <a:cubicBezTo>
                  <a:pt x="281" y="137"/>
                  <a:pt x="274" y="138"/>
                  <a:pt x="266" y="145"/>
                </a:cubicBezTo>
                <a:cubicBezTo>
                  <a:pt x="260" y="151"/>
                  <a:pt x="257" y="156"/>
                  <a:pt x="249" y="159"/>
                </a:cubicBezTo>
                <a:cubicBezTo>
                  <a:pt x="243" y="168"/>
                  <a:pt x="232" y="173"/>
                  <a:pt x="222" y="175"/>
                </a:cubicBezTo>
                <a:cubicBezTo>
                  <a:pt x="213" y="180"/>
                  <a:pt x="204" y="173"/>
                  <a:pt x="195" y="171"/>
                </a:cubicBezTo>
                <a:cubicBezTo>
                  <a:pt x="188" y="165"/>
                  <a:pt x="182" y="170"/>
                  <a:pt x="174" y="172"/>
                </a:cubicBezTo>
                <a:cubicBezTo>
                  <a:pt x="168" y="175"/>
                  <a:pt x="162" y="177"/>
                  <a:pt x="156" y="178"/>
                </a:cubicBezTo>
                <a:cubicBezTo>
                  <a:pt x="151" y="182"/>
                  <a:pt x="144" y="186"/>
                  <a:pt x="138" y="187"/>
                </a:cubicBezTo>
                <a:cubicBezTo>
                  <a:pt x="132" y="190"/>
                  <a:pt x="126" y="192"/>
                  <a:pt x="120" y="193"/>
                </a:cubicBezTo>
                <a:cubicBezTo>
                  <a:pt x="112" y="197"/>
                  <a:pt x="102" y="199"/>
                  <a:pt x="93" y="201"/>
                </a:cubicBezTo>
                <a:cubicBezTo>
                  <a:pt x="69" y="198"/>
                  <a:pt x="78" y="200"/>
                  <a:pt x="65" y="196"/>
                </a:cubicBezTo>
                <a:cubicBezTo>
                  <a:pt x="34" y="200"/>
                  <a:pt x="47" y="193"/>
                  <a:pt x="27" y="181"/>
                </a:cubicBezTo>
                <a:cubicBezTo>
                  <a:pt x="21" y="173"/>
                  <a:pt x="15" y="164"/>
                  <a:pt x="9" y="156"/>
                </a:cubicBezTo>
                <a:cubicBezTo>
                  <a:pt x="7" y="145"/>
                  <a:pt x="6" y="130"/>
                  <a:pt x="0" y="121"/>
                </a:cubicBezTo>
                <a:close/>
              </a:path>
            </a:pathLst>
          </a:custGeom>
          <a:solidFill>
            <a:srgbClr val="00B0F0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48" name="Groupe 293"/>
          <p:cNvGrpSpPr/>
          <p:nvPr/>
        </p:nvGrpSpPr>
        <p:grpSpPr>
          <a:xfrm>
            <a:off x="416370" y="4846196"/>
            <a:ext cx="260461" cy="285100"/>
            <a:chOff x="4735513" y="4983163"/>
            <a:chExt cx="352425" cy="385763"/>
          </a:xfrm>
          <a:solidFill>
            <a:srgbClr val="00B0F0">
              <a:alpha val="50196"/>
            </a:srgbClr>
          </a:solidFill>
        </p:grpSpPr>
        <p:sp>
          <p:nvSpPr>
            <p:cNvPr id="51" name="Oval 847"/>
            <p:cNvSpPr>
              <a:spLocks noChangeArrowheads="1"/>
            </p:cNvSpPr>
            <p:nvPr/>
          </p:nvSpPr>
          <p:spPr bwMode="auto">
            <a:xfrm>
              <a:off x="4835525" y="5018088"/>
              <a:ext cx="160338" cy="158750"/>
            </a:xfrm>
            <a:prstGeom prst="ellipse">
              <a:avLst/>
            </a:prstGeom>
            <a:grp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2" name="Freeform 848"/>
            <p:cNvSpPr>
              <a:spLocks/>
            </p:cNvSpPr>
            <p:nvPr/>
          </p:nvSpPr>
          <p:spPr bwMode="auto">
            <a:xfrm>
              <a:off x="4905375" y="5154613"/>
              <a:ext cx="182563" cy="214313"/>
            </a:xfrm>
            <a:custGeom>
              <a:avLst/>
              <a:gdLst/>
              <a:ahLst/>
              <a:cxnLst>
                <a:cxn ang="0">
                  <a:pos x="31" y="95"/>
                </a:cxn>
                <a:cxn ang="0">
                  <a:pos x="0" y="26"/>
                </a:cxn>
                <a:cxn ang="0">
                  <a:pos x="46" y="0"/>
                </a:cxn>
                <a:cxn ang="0">
                  <a:pos x="80" y="71"/>
                </a:cxn>
                <a:cxn ang="0">
                  <a:pos x="47" y="64"/>
                </a:cxn>
                <a:cxn ang="0">
                  <a:pos x="31" y="95"/>
                </a:cxn>
              </a:cxnLst>
              <a:rect l="0" t="0" r="r" b="b"/>
              <a:pathLst>
                <a:path w="80" h="95">
                  <a:moveTo>
                    <a:pt x="31" y="95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34" y="27"/>
                    <a:pt x="46" y="0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47" y="64"/>
                    <a:pt x="47" y="64"/>
                    <a:pt x="47" y="64"/>
                  </a:cubicBezTo>
                  <a:lnTo>
                    <a:pt x="31" y="95"/>
                  </a:lnTo>
                  <a:close/>
                </a:path>
              </a:pathLst>
            </a:custGeom>
            <a:grp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3" name="Freeform 849"/>
            <p:cNvSpPr>
              <a:spLocks/>
            </p:cNvSpPr>
            <p:nvPr/>
          </p:nvSpPr>
          <p:spPr bwMode="auto">
            <a:xfrm>
              <a:off x="4735513" y="5162551"/>
              <a:ext cx="185738" cy="163513"/>
            </a:xfrm>
            <a:custGeom>
              <a:avLst/>
              <a:gdLst/>
              <a:ahLst/>
              <a:cxnLst>
                <a:cxn ang="0">
                  <a:pos x="48" y="72"/>
                </a:cxn>
                <a:cxn ang="0">
                  <a:pos x="82" y="22"/>
                </a:cxn>
                <a:cxn ang="0">
                  <a:pos x="37" y="0"/>
                </a:cxn>
                <a:cxn ang="0">
                  <a:pos x="0" y="52"/>
                </a:cxn>
                <a:cxn ang="0">
                  <a:pos x="33" y="48"/>
                </a:cxn>
                <a:cxn ang="0">
                  <a:pos x="48" y="72"/>
                </a:cxn>
              </a:cxnLst>
              <a:rect l="0" t="0" r="r" b="b"/>
              <a:pathLst>
                <a:path w="82" h="72">
                  <a:moveTo>
                    <a:pt x="48" y="72"/>
                  </a:moveTo>
                  <a:cubicBezTo>
                    <a:pt x="82" y="22"/>
                    <a:pt x="82" y="22"/>
                    <a:pt x="82" y="22"/>
                  </a:cubicBezTo>
                  <a:cubicBezTo>
                    <a:pt x="82" y="22"/>
                    <a:pt x="48" y="21"/>
                    <a:pt x="37" y="0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33" y="48"/>
                    <a:pt x="33" y="48"/>
                    <a:pt x="33" y="48"/>
                  </a:cubicBezTo>
                  <a:lnTo>
                    <a:pt x="48" y="72"/>
                  </a:lnTo>
                  <a:close/>
                </a:path>
              </a:pathLst>
            </a:custGeom>
            <a:grp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4" name="Freeform 850"/>
            <p:cNvSpPr>
              <a:spLocks/>
            </p:cNvSpPr>
            <p:nvPr/>
          </p:nvSpPr>
          <p:spPr bwMode="auto">
            <a:xfrm>
              <a:off x="4802188" y="4983163"/>
              <a:ext cx="228600" cy="227013"/>
            </a:xfrm>
            <a:custGeom>
              <a:avLst/>
              <a:gdLst/>
              <a:ahLst/>
              <a:cxnLst>
                <a:cxn ang="0">
                  <a:pos x="84" y="87"/>
                </a:cxn>
                <a:cxn ang="0">
                  <a:pos x="84" y="87"/>
                </a:cxn>
                <a:cxn ang="0">
                  <a:pos x="50" y="100"/>
                </a:cxn>
                <a:cxn ang="0">
                  <a:pos x="0" y="50"/>
                </a:cxn>
                <a:cxn ang="0">
                  <a:pos x="50" y="0"/>
                </a:cxn>
                <a:cxn ang="0">
                  <a:pos x="101" y="50"/>
                </a:cxn>
                <a:cxn ang="0">
                  <a:pos x="97" y="69"/>
                </a:cxn>
              </a:cxnLst>
              <a:rect l="0" t="0" r="r" b="b"/>
              <a:pathLst>
                <a:path w="101" h="100">
                  <a:moveTo>
                    <a:pt x="84" y="87"/>
                  </a:moveTo>
                  <a:cubicBezTo>
                    <a:pt x="84" y="87"/>
                    <a:pt x="84" y="87"/>
                    <a:pt x="84" y="87"/>
                  </a:cubicBezTo>
                  <a:cubicBezTo>
                    <a:pt x="75" y="95"/>
                    <a:pt x="63" y="100"/>
                    <a:pt x="50" y="100"/>
                  </a:cubicBezTo>
                  <a:cubicBezTo>
                    <a:pt x="22" y="100"/>
                    <a:pt x="0" y="78"/>
                    <a:pt x="0" y="50"/>
                  </a:cubicBezTo>
                  <a:cubicBezTo>
                    <a:pt x="0" y="22"/>
                    <a:pt x="22" y="0"/>
                    <a:pt x="50" y="0"/>
                  </a:cubicBezTo>
                  <a:cubicBezTo>
                    <a:pt x="78" y="0"/>
                    <a:pt x="101" y="22"/>
                    <a:pt x="101" y="50"/>
                  </a:cubicBezTo>
                  <a:cubicBezTo>
                    <a:pt x="101" y="56"/>
                    <a:pt x="99" y="63"/>
                    <a:pt x="97" y="69"/>
                  </a:cubicBezTo>
                </a:path>
              </a:pathLst>
            </a:custGeom>
            <a:grp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5" name="Groupe 274"/>
          <p:cNvGrpSpPr/>
          <p:nvPr/>
        </p:nvGrpSpPr>
        <p:grpSpPr>
          <a:xfrm>
            <a:off x="416370" y="2525993"/>
            <a:ext cx="293399" cy="270739"/>
            <a:chOff x="3405188" y="1922463"/>
            <a:chExt cx="390525" cy="360363"/>
          </a:xfrm>
          <a:solidFill>
            <a:srgbClr val="00AEEF">
              <a:alpha val="50196"/>
            </a:srgbClr>
          </a:solidFill>
        </p:grpSpPr>
        <p:sp>
          <p:nvSpPr>
            <p:cNvPr id="56" name="Freeform 786"/>
            <p:cNvSpPr>
              <a:spLocks/>
            </p:cNvSpPr>
            <p:nvPr/>
          </p:nvSpPr>
          <p:spPr bwMode="auto">
            <a:xfrm>
              <a:off x="3405188" y="1922463"/>
              <a:ext cx="390525" cy="360363"/>
            </a:xfrm>
            <a:custGeom>
              <a:avLst/>
              <a:gdLst/>
              <a:ahLst/>
              <a:cxnLst>
                <a:cxn ang="0">
                  <a:pos x="246" y="227"/>
                </a:cxn>
                <a:cxn ang="0">
                  <a:pos x="116" y="0"/>
                </a:cxn>
                <a:cxn ang="0">
                  <a:pos x="0" y="227"/>
                </a:cxn>
                <a:cxn ang="0">
                  <a:pos x="205" y="227"/>
                </a:cxn>
              </a:cxnLst>
              <a:rect l="0" t="0" r="r" b="b"/>
              <a:pathLst>
                <a:path w="246" h="227">
                  <a:moveTo>
                    <a:pt x="246" y="227"/>
                  </a:moveTo>
                  <a:lnTo>
                    <a:pt x="116" y="0"/>
                  </a:lnTo>
                  <a:lnTo>
                    <a:pt x="0" y="227"/>
                  </a:lnTo>
                  <a:lnTo>
                    <a:pt x="205" y="227"/>
                  </a:lnTo>
                </a:path>
              </a:pathLst>
            </a:custGeom>
            <a:grpFill/>
            <a:ln w="12700" cap="rnd">
              <a:solidFill>
                <a:schemeClr val="bg1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787"/>
            <p:cNvSpPr>
              <a:spLocks noEditPoints="1"/>
            </p:cNvSpPr>
            <p:nvPr/>
          </p:nvSpPr>
          <p:spPr bwMode="auto">
            <a:xfrm>
              <a:off x="3575050" y="2038351"/>
              <a:ext cx="30163" cy="206375"/>
            </a:xfrm>
            <a:custGeom>
              <a:avLst/>
              <a:gdLst/>
              <a:ahLst/>
              <a:cxnLst>
                <a:cxn ang="0">
                  <a:pos x="5" y="97"/>
                </a:cxn>
                <a:cxn ang="0">
                  <a:pos x="15" y="97"/>
                </a:cxn>
                <a:cxn ang="0">
                  <a:pos x="18" y="38"/>
                </a:cxn>
                <a:cxn ang="0">
                  <a:pos x="18" y="0"/>
                </a:cxn>
                <a:cxn ang="0">
                  <a:pos x="2" y="0"/>
                </a:cxn>
                <a:cxn ang="0">
                  <a:pos x="2" y="38"/>
                </a:cxn>
                <a:cxn ang="0">
                  <a:pos x="5" y="97"/>
                </a:cxn>
                <a:cxn ang="0">
                  <a:pos x="19" y="130"/>
                </a:cxn>
                <a:cxn ang="0">
                  <a:pos x="19" y="111"/>
                </a:cxn>
                <a:cxn ang="0">
                  <a:pos x="0" y="111"/>
                </a:cxn>
                <a:cxn ang="0">
                  <a:pos x="0" y="130"/>
                </a:cxn>
                <a:cxn ang="0">
                  <a:pos x="19" y="130"/>
                </a:cxn>
              </a:cxnLst>
              <a:rect l="0" t="0" r="r" b="b"/>
              <a:pathLst>
                <a:path w="19" h="130">
                  <a:moveTo>
                    <a:pt x="5" y="97"/>
                  </a:moveTo>
                  <a:lnTo>
                    <a:pt x="15" y="97"/>
                  </a:lnTo>
                  <a:lnTo>
                    <a:pt x="18" y="38"/>
                  </a:lnTo>
                  <a:lnTo>
                    <a:pt x="18" y="0"/>
                  </a:lnTo>
                  <a:lnTo>
                    <a:pt x="2" y="0"/>
                  </a:lnTo>
                  <a:lnTo>
                    <a:pt x="2" y="38"/>
                  </a:lnTo>
                  <a:lnTo>
                    <a:pt x="5" y="97"/>
                  </a:lnTo>
                  <a:close/>
                  <a:moveTo>
                    <a:pt x="19" y="130"/>
                  </a:moveTo>
                  <a:lnTo>
                    <a:pt x="19" y="111"/>
                  </a:lnTo>
                  <a:lnTo>
                    <a:pt x="0" y="111"/>
                  </a:lnTo>
                  <a:lnTo>
                    <a:pt x="0" y="130"/>
                  </a:lnTo>
                  <a:lnTo>
                    <a:pt x="19" y="130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1" name="Groupe 285"/>
          <p:cNvGrpSpPr>
            <a:grpSpLocks noChangeAspect="1"/>
          </p:cNvGrpSpPr>
          <p:nvPr/>
        </p:nvGrpSpPr>
        <p:grpSpPr>
          <a:xfrm>
            <a:off x="425895" y="1136482"/>
            <a:ext cx="241329" cy="288000"/>
            <a:chOff x="2212975" y="4130676"/>
            <a:chExt cx="336551" cy="401638"/>
          </a:xfrm>
          <a:solidFill>
            <a:schemeClr val="accent2"/>
          </a:solidFill>
        </p:grpSpPr>
        <p:sp>
          <p:nvSpPr>
            <p:cNvPr id="42" name="Freeform 867"/>
            <p:cNvSpPr>
              <a:spLocks/>
            </p:cNvSpPr>
            <p:nvPr/>
          </p:nvSpPr>
          <p:spPr bwMode="auto">
            <a:xfrm>
              <a:off x="2292350" y="4232276"/>
              <a:ext cx="182563" cy="300038"/>
            </a:xfrm>
            <a:custGeom>
              <a:avLst/>
              <a:gdLst/>
              <a:ahLst/>
              <a:cxnLst>
                <a:cxn ang="0">
                  <a:pos x="60" y="76"/>
                </a:cxn>
                <a:cxn ang="0">
                  <a:pos x="81" y="40"/>
                </a:cxn>
                <a:cxn ang="0">
                  <a:pos x="41" y="0"/>
                </a:cxn>
                <a:cxn ang="0">
                  <a:pos x="0" y="40"/>
                </a:cxn>
                <a:cxn ang="0">
                  <a:pos x="21" y="76"/>
                </a:cxn>
                <a:cxn ang="0">
                  <a:pos x="21" y="95"/>
                </a:cxn>
                <a:cxn ang="0">
                  <a:pos x="60" y="95"/>
                </a:cxn>
                <a:cxn ang="0">
                  <a:pos x="60" y="116"/>
                </a:cxn>
                <a:cxn ang="0">
                  <a:pos x="52" y="125"/>
                </a:cxn>
                <a:cxn ang="0">
                  <a:pos x="52" y="126"/>
                </a:cxn>
                <a:cxn ang="0">
                  <a:pos x="41" y="132"/>
                </a:cxn>
                <a:cxn ang="0">
                  <a:pos x="29" y="126"/>
                </a:cxn>
                <a:cxn ang="0">
                  <a:pos x="29" y="125"/>
                </a:cxn>
                <a:cxn ang="0">
                  <a:pos x="21" y="116"/>
                </a:cxn>
                <a:cxn ang="0">
                  <a:pos x="21" y="109"/>
                </a:cxn>
              </a:cxnLst>
              <a:rect l="0" t="0" r="r" b="b"/>
              <a:pathLst>
                <a:path w="81" h="132">
                  <a:moveTo>
                    <a:pt x="60" y="76"/>
                  </a:moveTo>
                  <a:cubicBezTo>
                    <a:pt x="73" y="69"/>
                    <a:pt x="81" y="55"/>
                    <a:pt x="81" y="40"/>
                  </a:cubicBezTo>
                  <a:cubicBezTo>
                    <a:pt x="81" y="18"/>
                    <a:pt x="63" y="0"/>
                    <a:pt x="41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55"/>
                    <a:pt x="9" y="69"/>
                    <a:pt x="21" y="76"/>
                  </a:cubicBezTo>
                  <a:cubicBezTo>
                    <a:pt x="21" y="95"/>
                    <a:pt x="21" y="95"/>
                    <a:pt x="21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0" y="120"/>
                    <a:pt x="57" y="123"/>
                    <a:pt x="52" y="125"/>
                  </a:cubicBezTo>
                  <a:cubicBezTo>
                    <a:pt x="52" y="126"/>
                    <a:pt x="52" y="126"/>
                    <a:pt x="52" y="126"/>
                  </a:cubicBezTo>
                  <a:cubicBezTo>
                    <a:pt x="52" y="129"/>
                    <a:pt x="47" y="132"/>
                    <a:pt x="41" y="132"/>
                  </a:cubicBezTo>
                  <a:cubicBezTo>
                    <a:pt x="34" y="132"/>
                    <a:pt x="29" y="129"/>
                    <a:pt x="29" y="126"/>
                  </a:cubicBezTo>
                  <a:cubicBezTo>
                    <a:pt x="29" y="126"/>
                    <a:pt x="29" y="126"/>
                    <a:pt x="29" y="125"/>
                  </a:cubicBezTo>
                  <a:cubicBezTo>
                    <a:pt x="24" y="123"/>
                    <a:pt x="21" y="120"/>
                    <a:pt x="21" y="116"/>
                  </a:cubicBezTo>
                  <a:cubicBezTo>
                    <a:pt x="21" y="109"/>
                    <a:pt x="21" y="109"/>
                    <a:pt x="21" y="109"/>
                  </a:cubicBezTo>
                </a:path>
              </a:pathLst>
            </a:custGeom>
            <a:grp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" name="Freeform 868"/>
            <p:cNvSpPr>
              <a:spLocks/>
            </p:cNvSpPr>
            <p:nvPr/>
          </p:nvSpPr>
          <p:spPr bwMode="auto">
            <a:xfrm>
              <a:off x="2327275" y="4264026"/>
              <a:ext cx="66675" cy="63500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29" y="0"/>
                </a:cxn>
              </a:cxnLst>
              <a:rect l="0" t="0" r="r" b="b"/>
              <a:pathLst>
                <a:path w="29" h="28">
                  <a:moveTo>
                    <a:pt x="0" y="28"/>
                  </a:moveTo>
                  <a:cubicBezTo>
                    <a:pt x="0" y="12"/>
                    <a:pt x="13" y="0"/>
                    <a:pt x="29" y="0"/>
                  </a:cubicBezTo>
                </a:path>
              </a:pathLst>
            </a:custGeom>
            <a:grp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" name="Line 869"/>
            <p:cNvSpPr>
              <a:spLocks noChangeShapeType="1"/>
            </p:cNvSpPr>
            <p:nvPr/>
          </p:nvSpPr>
          <p:spPr bwMode="auto">
            <a:xfrm flipV="1">
              <a:off x="2384425" y="4130676"/>
              <a:ext cx="1588" cy="68263"/>
            </a:xfrm>
            <a:prstGeom prst="line">
              <a:avLst/>
            </a:prstGeom>
            <a:grp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" name="Line 870"/>
            <p:cNvSpPr>
              <a:spLocks noChangeShapeType="1"/>
            </p:cNvSpPr>
            <p:nvPr/>
          </p:nvSpPr>
          <p:spPr bwMode="auto">
            <a:xfrm flipH="1" flipV="1">
              <a:off x="2214563" y="4222751"/>
              <a:ext cx="58738" cy="34925"/>
            </a:xfrm>
            <a:prstGeom prst="line">
              <a:avLst/>
            </a:prstGeom>
            <a:grp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" name="Line 871"/>
            <p:cNvSpPr>
              <a:spLocks noChangeShapeType="1"/>
            </p:cNvSpPr>
            <p:nvPr/>
          </p:nvSpPr>
          <p:spPr bwMode="auto">
            <a:xfrm flipH="1">
              <a:off x="2212975" y="4384676"/>
              <a:ext cx="58738" cy="33338"/>
            </a:xfrm>
            <a:prstGeom prst="line">
              <a:avLst/>
            </a:prstGeom>
            <a:grp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" name="Line 872"/>
            <p:cNvSpPr>
              <a:spLocks noChangeShapeType="1"/>
            </p:cNvSpPr>
            <p:nvPr/>
          </p:nvSpPr>
          <p:spPr bwMode="auto">
            <a:xfrm>
              <a:off x="2489200" y="4389438"/>
              <a:ext cx="55563" cy="33338"/>
            </a:xfrm>
            <a:prstGeom prst="line">
              <a:avLst/>
            </a:prstGeom>
            <a:grp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" name="Line 873"/>
            <p:cNvSpPr>
              <a:spLocks noChangeShapeType="1"/>
            </p:cNvSpPr>
            <p:nvPr/>
          </p:nvSpPr>
          <p:spPr bwMode="auto">
            <a:xfrm flipV="1">
              <a:off x="2490788" y="4230688"/>
              <a:ext cx="58738" cy="33338"/>
            </a:xfrm>
            <a:prstGeom prst="line">
              <a:avLst/>
            </a:prstGeom>
            <a:grp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65" name="Rectangle 2"/>
          <p:cNvSpPr>
            <a:spLocks noChangeArrowheads="1"/>
          </p:cNvSpPr>
          <p:nvPr/>
        </p:nvSpPr>
        <p:spPr bwMode="gray">
          <a:xfrm>
            <a:off x="5169030" y="5157240"/>
            <a:ext cx="4386006" cy="129618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blurRad="50800" dist="38099" dir="2700015" rotWithShape="0">
              <a:scrgbClr r="0" g="0" b="0">
                <a:alpha val="40000"/>
              </a:scrgbClr>
            </a:outerShdw>
          </a:effectLst>
        </p:spPr>
        <p:txBody>
          <a:bodyPr lIns="90000" tIns="46800" rIns="90000" bIns="46800"/>
          <a:lstStyle/>
          <a:p>
            <a:pPr marL="171450" indent="-171450">
              <a:spcBef>
                <a:spcPts val="300"/>
              </a:spcBef>
              <a:buClr>
                <a:schemeClr val="accent2"/>
              </a:buClr>
              <a:buSzPct val="120000"/>
              <a:buFont typeface="Wingdings" pitchFamily="2" charset="2"/>
              <a:buChar char="§"/>
            </a:pPr>
            <a:r>
              <a:rPr lang="en-US" sz="1100" dirty="0" smtClean="0">
                <a:latin typeface="Calibri" pitchFamily="34" charset="0"/>
                <a:cs typeface="Calibri" pitchFamily="34" charset="0"/>
              </a:rPr>
              <a:t>The two </a:t>
            </a:r>
            <a:r>
              <a:rPr lang="en-US" sz="1100" dirty="0">
                <a:latin typeface="Calibri" pitchFamily="34" charset="0"/>
                <a:cs typeface="Calibri" pitchFamily="34" charset="0"/>
              </a:rPr>
              <a:t>barriers existing for further </a:t>
            </a:r>
            <a:r>
              <a:rPr lang="en-US" sz="1100" dirty="0" smtClean="0">
                <a:latin typeface="Calibri" pitchFamily="34" charset="0"/>
                <a:cs typeface="Calibri" pitchFamily="34" charset="0"/>
              </a:rPr>
              <a:t>publication are addressed</a:t>
            </a:r>
            <a:r>
              <a:rPr lang="en-US" sz="11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100" dirty="0" smtClean="0">
                <a:latin typeface="Calibri" pitchFamily="34" charset="0"/>
                <a:cs typeface="Calibri" pitchFamily="34" charset="0"/>
              </a:rPr>
              <a:t>by the construction of a </a:t>
            </a:r>
            <a:r>
              <a:rPr lang="en-US" sz="1100" dirty="0" smtClean="0">
                <a:latin typeface="Calibri" pitchFamily="34" charset="0"/>
                <a:cs typeface="Calibri" pitchFamily="34" charset="0"/>
                <a:hlinkClick r:id="rId8"/>
              </a:rPr>
              <a:t>programme resolution </a:t>
            </a:r>
            <a:r>
              <a:rPr lang="en-US" sz="1100" dirty="0" smtClean="0">
                <a:latin typeface="Calibri" pitchFamily="34" charset="0"/>
                <a:cs typeface="Calibri" pitchFamily="34" charset="0"/>
              </a:rPr>
              <a:t>of the new government to overcome the political barrier and the publication of </a:t>
            </a:r>
            <a:r>
              <a:rPr lang="en-US" sz="1100" dirty="0" smtClean="0">
                <a:latin typeface="Calibri" pitchFamily="34" charset="0"/>
                <a:cs typeface="Calibri" pitchFamily="34" charset="0"/>
                <a:hlinkClick r:id="rId9"/>
              </a:rPr>
              <a:t>Guidelines </a:t>
            </a:r>
            <a:r>
              <a:rPr lang="en-US" sz="1100" dirty="0" smtClean="0">
                <a:latin typeface="Calibri" pitchFamily="34" charset="0"/>
                <a:cs typeface="Calibri" pitchFamily="34" charset="0"/>
              </a:rPr>
              <a:t>for the publication of Open Data to overcome the technical barrier.</a:t>
            </a:r>
            <a:endParaRPr lang="en-US" sz="1100" dirty="0">
              <a:latin typeface="Calibri" pitchFamily="34" charset="0"/>
              <a:cs typeface="Calibri" pitchFamily="34" charset="0"/>
            </a:endParaRPr>
          </a:p>
          <a:p>
            <a:pPr marL="171450" indent="-171450">
              <a:spcBef>
                <a:spcPts val="300"/>
              </a:spcBef>
              <a:buClr>
                <a:schemeClr val="accent2"/>
              </a:buClr>
              <a:buSzPct val="120000"/>
              <a:buFont typeface="Wingdings" pitchFamily="2" charset="2"/>
              <a:buChar char="§"/>
            </a:pPr>
            <a:r>
              <a:rPr lang="en-US" sz="1100" dirty="0">
                <a:latin typeface="Calibri" pitchFamily="34" charset="0"/>
                <a:cs typeface="Calibri" pitchFamily="34" charset="0"/>
              </a:rPr>
              <a:t>The </a:t>
            </a:r>
            <a:r>
              <a:rPr lang="en-US" sz="1100" dirty="0" smtClean="0">
                <a:latin typeface="Calibri" pitchFamily="34" charset="0"/>
                <a:cs typeface="Calibri" pitchFamily="34" charset="0"/>
              </a:rPr>
              <a:t>overcome the further use barriers, several action plans and strategies were published which should mainly overcome political, legal and technical barriers.</a:t>
            </a:r>
            <a:endParaRPr lang="en-US" sz="11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6" name="Rectangle 5"/>
          <p:cNvSpPr>
            <a:spLocks noChangeArrowheads="1"/>
          </p:cNvSpPr>
          <p:nvPr/>
        </p:nvSpPr>
        <p:spPr bwMode="auto">
          <a:xfrm>
            <a:off x="5169031" y="4820254"/>
            <a:ext cx="4386006" cy="336985"/>
          </a:xfrm>
          <a:prstGeom prst="round2SameRect">
            <a:avLst/>
          </a:prstGeom>
          <a:solidFill>
            <a:srgbClr val="2C3581"/>
          </a:solidFill>
          <a:ln w="952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blurRad="50800" dist="38099" dir="2700015" rotWithShape="0">
              <a:scrgbClr r="0" g="0" b="0">
                <a:alpha val="40000"/>
              </a:scrgbClr>
            </a:outerShdw>
          </a:effectLst>
        </p:spPr>
        <p:txBody>
          <a:bodyPr wrap="none" lIns="72000" tIns="72000" rIns="72000" bIns="72000" anchor="ctr"/>
          <a:lstStyle/>
          <a:p>
            <a:pPr marL="171450" indent="-171450" algn="ctr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US" sz="1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Progress on barriers</a:t>
            </a:r>
            <a:endParaRPr lang="en-US" sz="14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67" name="Groupe 393"/>
          <p:cNvGrpSpPr>
            <a:grpSpLocks noChangeAspect="1"/>
          </p:cNvGrpSpPr>
          <p:nvPr/>
        </p:nvGrpSpPr>
        <p:grpSpPr>
          <a:xfrm>
            <a:off x="5253645" y="4834774"/>
            <a:ext cx="389094" cy="288000"/>
            <a:chOff x="6283325" y="4281488"/>
            <a:chExt cx="525463" cy="388937"/>
          </a:xfrm>
          <a:solidFill>
            <a:schemeClr val="accent2"/>
          </a:solidFill>
        </p:grpSpPr>
        <p:sp>
          <p:nvSpPr>
            <p:cNvPr id="68" name="Freeform 608"/>
            <p:cNvSpPr>
              <a:spLocks/>
            </p:cNvSpPr>
            <p:nvPr/>
          </p:nvSpPr>
          <p:spPr bwMode="auto">
            <a:xfrm>
              <a:off x="6283325" y="4364038"/>
              <a:ext cx="525463" cy="306387"/>
            </a:xfrm>
            <a:custGeom>
              <a:avLst/>
              <a:gdLst/>
              <a:ahLst/>
              <a:cxnLst>
                <a:cxn ang="0">
                  <a:pos x="331" y="193"/>
                </a:cxn>
                <a:cxn ang="0">
                  <a:pos x="295" y="193"/>
                </a:cxn>
                <a:cxn ang="0">
                  <a:pos x="295" y="0"/>
                </a:cxn>
                <a:cxn ang="0">
                  <a:pos x="268" y="0"/>
                </a:cxn>
                <a:cxn ang="0">
                  <a:pos x="268" y="193"/>
                </a:cxn>
                <a:cxn ang="0">
                  <a:pos x="261" y="193"/>
                </a:cxn>
                <a:cxn ang="0">
                  <a:pos x="261" y="46"/>
                </a:cxn>
                <a:cxn ang="0">
                  <a:pos x="235" y="46"/>
                </a:cxn>
                <a:cxn ang="0">
                  <a:pos x="235" y="193"/>
                </a:cxn>
                <a:cxn ang="0">
                  <a:pos x="226" y="193"/>
                </a:cxn>
                <a:cxn ang="0">
                  <a:pos x="226" y="99"/>
                </a:cxn>
                <a:cxn ang="0">
                  <a:pos x="200" y="99"/>
                </a:cxn>
                <a:cxn ang="0">
                  <a:pos x="200" y="193"/>
                </a:cxn>
                <a:cxn ang="0">
                  <a:pos x="193" y="193"/>
                </a:cxn>
                <a:cxn ang="0">
                  <a:pos x="193" y="131"/>
                </a:cxn>
                <a:cxn ang="0">
                  <a:pos x="166" y="131"/>
                </a:cxn>
                <a:cxn ang="0">
                  <a:pos x="166" y="193"/>
                </a:cxn>
                <a:cxn ang="0">
                  <a:pos x="159" y="193"/>
                </a:cxn>
                <a:cxn ang="0">
                  <a:pos x="159" y="149"/>
                </a:cxn>
                <a:cxn ang="0">
                  <a:pos x="133" y="149"/>
                </a:cxn>
                <a:cxn ang="0">
                  <a:pos x="133" y="193"/>
                </a:cxn>
                <a:cxn ang="0">
                  <a:pos x="125" y="193"/>
                </a:cxn>
                <a:cxn ang="0">
                  <a:pos x="125" y="162"/>
                </a:cxn>
                <a:cxn ang="0">
                  <a:pos x="100" y="162"/>
                </a:cxn>
                <a:cxn ang="0">
                  <a:pos x="100" y="193"/>
                </a:cxn>
                <a:cxn ang="0">
                  <a:pos x="92" y="193"/>
                </a:cxn>
                <a:cxn ang="0">
                  <a:pos x="92" y="169"/>
                </a:cxn>
                <a:cxn ang="0">
                  <a:pos x="66" y="169"/>
                </a:cxn>
                <a:cxn ang="0">
                  <a:pos x="66" y="193"/>
                </a:cxn>
                <a:cxn ang="0">
                  <a:pos x="57" y="193"/>
                </a:cxn>
                <a:cxn ang="0">
                  <a:pos x="57" y="180"/>
                </a:cxn>
                <a:cxn ang="0">
                  <a:pos x="33" y="180"/>
                </a:cxn>
                <a:cxn ang="0">
                  <a:pos x="33" y="193"/>
                </a:cxn>
                <a:cxn ang="0">
                  <a:pos x="0" y="193"/>
                </a:cxn>
              </a:cxnLst>
              <a:rect l="0" t="0" r="r" b="b"/>
              <a:pathLst>
                <a:path w="331" h="193">
                  <a:moveTo>
                    <a:pt x="331" y="193"/>
                  </a:moveTo>
                  <a:lnTo>
                    <a:pt x="295" y="193"/>
                  </a:lnTo>
                  <a:lnTo>
                    <a:pt x="295" y="0"/>
                  </a:lnTo>
                  <a:lnTo>
                    <a:pt x="268" y="0"/>
                  </a:lnTo>
                  <a:lnTo>
                    <a:pt x="268" y="193"/>
                  </a:lnTo>
                  <a:lnTo>
                    <a:pt x="261" y="193"/>
                  </a:lnTo>
                  <a:lnTo>
                    <a:pt x="261" y="46"/>
                  </a:lnTo>
                  <a:lnTo>
                    <a:pt x="235" y="46"/>
                  </a:lnTo>
                  <a:lnTo>
                    <a:pt x="235" y="193"/>
                  </a:lnTo>
                  <a:lnTo>
                    <a:pt x="226" y="193"/>
                  </a:lnTo>
                  <a:lnTo>
                    <a:pt x="226" y="99"/>
                  </a:lnTo>
                  <a:lnTo>
                    <a:pt x="200" y="99"/>
                  </a:lnTo>
                  <a:lnTo>
                    <a:pt x="200" y="193"/>
                  </a:lnTo>
                  <a:lnTo>
                    <a:pt x="193" y="193"/>
                  </a:lnTo>
                  <a:lnTo>
                    <a:pt x="193" y="131"/>
                  </a:lnTo>
                  <a:lnTo>
                    <a:pt x="166" y="131"/>
                  </a:lnTo>
                  <a:lnTo>
                    <a:pt x="166" y="193"/>
                  </a:lnTo>
                  <a:lnTo>
                    <a:pt x="159" y="193"/>
                  </a:lnTo>
                  <a:lnTo>
                    <a:pt x="159" y="149"/>
                  </a:lnTo>
                  <a:lnTo>
                    <a:pt x="133" y="149"/>
                  </a:lnTo>
                  <a:lnTo>
                    <a:pt x="133" y="193"/>
                  </a:lnTo>
                  <a:lnTo>
                    <a:pt x="125" y="193"/>
                  </a:lnTo>
                  <a:lnTo>
                    <a:pt x="125" y="162"/>
                  </a:lnTo>
                  <a:lnTo>
                    <a:pt x="100" y="162"/>
                  </a:lnTo>
                  <a:lnTo>
                    <a:pt x="100" y="193"/>
                  </a:lnTo>
                  <a:lnTo>
                    <a:pt x="92" y="193"/>
                  </a:lnTo>
                  <a:lnTo>
                    <a:pt x="92" y="169"/>
                  </a:lnTo>
                  <a:lnTo>
                    <a:pt x="66" y="169"/>
                  </a:lnTo>
                  <a:lnTo>
                    <a:pt x="66" y="193"/>
                  </a:lnTo>
                  <a:lnTo>
                    <a:pt x="57" y="193"/>
                  </a:lnTo>
                  <a:lnTo>
                    <a:pt x="57" y="180"/>
                  </a:lnTo>
                  <a:lnTo>
                    <a:pt x="33" y="180"/>
                  </a:lnTo>
                  <a:lnTo>
                    <a:pt x="33" y="193"/>
                  </a:lnTo>
                  <a:lnTo>
                    <a:pt x="0" y="193"/>
                  </a:lnTo>
                </a:path>
              </a:pathLst>
            </a:custGeom>
            <a:grp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609"/>
            <p:cNvSpPr>
              <a:spLocks/>
            </p:cNvSpPr>
            <p:nvPr/>
          </p:nvSpPr>
          <p:spPr bwMode="auto">
            <a:xfrm>
              <a:off x="6353175" y="4281488"/>
              <a:ext cx="334963" cy="311150"/>
            </a:xfrm>
            <a:custGeom>
              <a:avLst/>
              <a:gdLst/>
              <a:ahLst/>
              <a:cxnLst>
                <a:cxn ang="0">
                  <a:pos x="121" y="23"/>
                </a:cxn>
                <a:cxn ang="0">
                  <a:pos x="146" y="0"/>
                </a:cxn>
                <a:cxn ang="0">
                  <a:pos x="147" y="37"/>
                </a:cxn>
                <a:cxn ang="0">
                  <a:pos x="139" y="34"/>
                </a:cxn>
                <a:cxn ang="0">
                  <a:pos x="0" y="136"/>
                </a:cxn>
                <a:cxn ang="0">
                  <a:pos x="128" y="31"/>
                </a:cxn>
              </a:cxnLst>
              <a:rect l="0" t="0" r="r" b="b"/>
              <a:pathLst>
                <a:path w="147" h="136">
                  <a:moveTo>
                    <a:pt x="121" y="23"/>
                  </a:moveTo>
                  <a:cubicBezTo>
                    <a:pt x="146" y="0"/>
                    <a:pt x="146" y="0"/>
                    <a:pt x="146" y="0"/>
                  </a:cubicBezTo>
                  <a:cubicBezTo>
                    <a:pt x="147" y="37"/>
                    <a:pt x="147" y="37"/>
                    <a:pt x="147" y="37"/>
                  </a:cubicBezTo>
                  <a:cubicBezTo>
                    <a:pt x="139" y="34"/>
                    <a:pt x="139" y="34"/>
                    <a:pt x="139" y="34"/>
                  </a:cubicBezTo>
                  <a:cubicBezTo>
                    <a:pt x="119" y="83"/>
                    <a:pt x="70" y="122"/>
                    <a:pt x="0" y="136"/>
                  </a:cubicBezTo>
                  <a:cubicBezTo>
                    <a:pt x="45" y="119"/>
                    <a:pt x="106" y="89"/>
                    <a:pt x="128" y="31"/>
                  </a:cubicBezTo>
                </a:path>
              </a:pathLst>
            </a:custGeom>
            <a:grp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-1" y="6518782"/>
            <a:ext cx="2864469" cy="339217"/>
          </a:xfrm>
          <a:prstGeom prst="rect">
            <a:avLst/>
          </a:prstGeom>
        </p:spPr>
        <p:txBody>
          <a:bodyPr wrap="none" rtlCol="0" anchor="b">
            <a:no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SzPct val="100000"/>
            </a:pPr>
            <a:r>
              <a:rPr lang="en-GB" sz="1100" i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libri" pitchFamily="34" charset="0"/>
                <a:cs typeface="Calibri" pitchFamily="34" charset="0"/>
              </a:rPr>
              <a:t>Status </a:t>
            </a:r>
            <a:r>
              <a:rPr lang="en-GB" sz="1100" i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libri" pitchFamily="34" charset="0"/>
                <a:cs typeface="Calibri" pitchFamily="34" charset="0"/>
              </a:rPr>
              <a:t>15</a:t>
            </a:r>
            <a:r>
              <a:rPr lang="en-GB" sz="1100" i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libri" pitchFamily="34" charset="0"/>
                <a:cs typeface="Calibri" pitchFamily="34" charset="0"/>
              </a:rPr>
              <a:t>/8/2017</a:t>
            </a:r>
            <a:r>
              <a:rPr lang="en-GB" sz="1100" i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libri" pitchFamily="34" charset="0"/>
                <a:cs typeface="Calibri" pitchFamily="34" charset="0"/>
              </a:rPr>
              <a:t>, Next update planned Q3 2018</a:t>
            </a:r>
            <a:endParaRPr kumimoji="0" lang="en-GB" sz="1100" b="0" i="1" u="none" strike="noStrike" kern="1200" cap="none" spc="0" normalizeH="0" baseline="0" dirty="0" smtClean="0">
              <a:ln>
                <a:noFill/>
              </a:ln>
              <a:solidFill>
                <a:schemeClr val="accent5">
                  <a:lumMod val="60000"/>
                  <a:lumOff val="40000"/>
                </a:schemeClr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2"/>
          <p:cNvSpPr>
            <a:spLocks noChangeArrowheads="1"/>
          </p:cNvSpPr>
          <p:nvPr/>
        </p:nvSpPr>
        <p:spPr bwMode="gray">
          <a:xfrm>
            <a:off x="6465210" y="1451652"/>
            <a:ext cx="3065029" cy="2049357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blurRad="50800" dist="38099" dir="2700015" rotWithShape="0">
              <a:scrgbClr r="0" g="0" b="0">
                <a:alpha val="40000"/>
              </a:scrgbClr>
            </a:outerShdw>
          </a:effectLst>
        </p:spPr>
        <p:txBody>
          <a:bodyPr lIns="90000" tIns="46800" rIns="90000" bIns="46800"/>
          <a:lstStyle/>
          <a:p>
            <a:pPr indent="-171450">
              <a:spcBef>
                <a:spcPts val="0"/>
              </a:spcBef>
              <a:buClr>
                <a:schemeClr val="accent2"/>
              </a:buClr>
              <a:buSzPct val="120000"/>
            </a:pPr>
            <a:endParaRPr lang="en-US" sz="10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2" name="Rectangle 2"/>
          <p:cNvSpPr>
            <a:spLocks noChangeArrowheads="1"/>
          </p:cNvSpPr>
          <p:nvPr/>
        </p:nvSpPr>
        <p:spPr bwMode="gray">
          <a:xfrm>
            <a:off x="3437080" y="1451652"/>
            <a:ext cx="2924720" cy="2049357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blurRad="50800" dist="38099" dir="2700015" rotWithShape="0">
              <a:scrgbClr r="0" g="0" b="0">
                <a:alpha val="40000"/>
              </a:scrgbClr>
            </a:outerShdw>
          </a:effectLst>
        </p:spPr>
        <p:txBody>
          <a:bodyPr lIns="90000" tIns="46800" rIns="90000" bIns="46800"/>
          <a:lstStyle/>
          <a:p>
            <a:pPr indent="-171450">
              <a:spcBef>
                <a:spcPts val="300"/>
              </a:spcBef>
              <a:buClr>
                <a:schemeClr val="accent2"/>
              </a:buClr>
              <a:buSzPct val="120000"/>
            </a:pPr>
            <a:endParaRPr lang="en-US" sz="10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4" name="Rectangle 2"/>
          <p:cNvSpPr>
            <a:spLocks noChangeArrowheads="1"/>
          </p:cNvSpPr>
          <p:nvPr/>
        </p:nvSpPr>
        <p:spPr bwMode="gray">
          <a:xfrm>
            <a:off x="344360" y="1451652"/>
            <a:ext cx="2971647" cy="2049358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blurRad="50800" dist="38099" dir="2700015" rotWithShape="0">
              <a:scrgbClr r="0" g="0" b="0">
                <a:alpha val="40000"/>
              </a:scrgbClr>
            </a:outerShdw>
          </a:effectLst>
        </p:spPr>
        <p:txBody>
          <a:bodyPr lIns="90000" tIns="46800" rIns="90000" bIns="46800"/>
          <a:lstStyle/>
          <a:p>
            <a:pPr indent="-171450">
              <a:spcBef>
                <a:spcPts val="0"/>
              </a:spcBef>
              <a:buClr>
                <a:schemeClr val="accent2"/>
              </a:buClr>
              <a:buSzPct val="120000"/>
            </a:pPr>
            <a:endParaRPr lang="en-US" sz="11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6" name="Rectangle 5"/>
          <p:cNvSpPr>
            <a:spLocks noChangeArrowheads="1"/>
          </p:cNvSpPr>
          <p:nvPr/>
        </p:nvSpPr>
        <p:spPr bwMode="auto">
          <a:xfrm>
            <a:off x="344487" y="1118719"/>
            <a:ext cx="2971519" cy="332934"/>
          </a:xfrm>
          <a:prstGeom prst="round2SameRect">
            <a:avLst/>
          </a:prstGeom>
          <a:solidFill>
            <a:srgbClr val="2C3581"/>
          </a:solidFill>
          <a:ln w="952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blurRad="50800" dist="38099" dir="2700015" rotWithShape="0">
              <a:scrgbClr r="0" g="0" b="0">
                <a:alpha val="40000"/>
              </a:scrgbClr>
            </a:outerShdw>
          </a:effectLst>
        </p:spPr>
        <p:txBody>
          <a:bodyPr wrap="none" lIns="72000" tIns="72000" rIns="72000" bIns="72000" anchor="ctr"/>
          <a:lstStyle/>
          <a:p>
            <a:pPr marL="171450" indent="-171450" algn="ctr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</a:pPr>
            <a:r>
              <a:rPr lang="en-GB" sz="1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Open Data Readiness </a:t>
            </a:r>
          </a:p>
        </p:txBody>
      </p:sp>
      <p:sp>
        <p:nvSpPr>
          <p:cNvPr id="38" name="Rectangle 5"/>
          <p:cNvSpPr>
            <a:spLocks noChangeArrowheads="1"/>
          </p:cNvSpPr>
          <p:nvPr/>
        </p:nvSpPr>
        <p:spPr bwMode="auto">
          <a:xfrm>
            <a:off x="3437081" y="1118719"/>
            <a:ext cx="2924720" cy="332934"/>
          </a:xfrm>
          <a:prstGeom prst="round2SameRect">
            <a:avLst/>
          </a:prstGeom>
          <a:solidFill>
            <a:srgbClr val="2C3581"/>
          </a:solidFill>
          <a:ln w="952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blurRad="50800" dist="38099" dir="2700015" rotWithShape="0">
              <a:scrgbClr r="0" g="0" b="0">
                <a:alpha val="40000"/>
              </a:scrgbClr>
            </a:outerShdw>
          </a:effectLst>
        </p:spPr>
        <p:txBody>
          <a:bodyPr wrap="none" lIns="72000" tIns="72000" rIns="72000" bIns="72000" anchor="ctr"/>
          <a:lstStyle/>
          <a:p>
            <a:pPr marL="171450" indent="-171450" algn="ctr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</a:pPr>
            <a:r>
              <a:rPr lang="en-GB" sz="1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Open Data Usability</a:t>
            </a:r>
          </a:p>
        </p:txBody>
      </p:sp>
      <p:sp>
        <p:nvSpPr>
          <p:cNvPr id="39" name="Rectangle 5"/>
          <p:cNvSpPr>
            <a:spLocks noChangeArrowheads="1"/>
          </p:cNvSpPr>
          <p:nvPr/>
        </p:nvSpPr>
        <p:spPr bwMode="auto">
          <a:xfrm>
            <a:off x="6465210" y="1118719"/>
            <a:ext cx="3065029" cy="332934"/>
          </a:xfrm>
          <a:prstGeom prst="round2SameRect">
            <a:avLst/>
          </a:prstGeom>
          <a:solidFill>
            <a:srgbClr val="2C3581"/>
          </a:solidFill>
          <a:ln w="952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blurRad="50800" dist="38099" dir="2700015" rotWithShape="0">
              <a:scrgbClr r="0" g="0" b="0">
                <a:alpha val="40000"/>
              </a:scrgbClr>
            </a:outerShdw>
          </a:effectLst>
        </p:spPr>
        <p:txBody>
          <a:bodyPr wrap="none" lIns="72000" tIns="72000" rIns="72000" bIns="72000" anchor="ctr"/>
          <a:lstStyle/>
          <a:p>
            <a:pPr marL="171450" indent="-171450" algn="ctr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GB" sz="1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Open Data Impact</a:t>
            </a:r>
          </a:p>
        </p:txBody>
      </p:sp>
      <p:sp>
        <p:nvSpPr>
          <p:cNvPr id="27" name="Freeform 78"/>
          <p:cNvSpPr>
            <a:spLocks/>
          </p:cNvSpPr>
          <p:nvPr/>
        </p:nvSpPr>
        <p:spPr bwMode="auto">
          <a:xfrm>
            <a:off x="594615" y="319261"/>
            <a:ext cx="555029" cy="257059"/>
          </a:xfrm>
          <a:custGeom>
            <a:avLst/>
            <a:gdLst>
              <a:gd name="T0" fmla="*/ 0 w 401"/>
              <a:gd name="T1" fmla="*/ 83 h 201"/>
              <a:gd name="T2" fmla="*/ 20 w 401"/>
              <a:gd name="T3" fmla="*/ 66 h 201"/>
              <a:gd name="T4" fmla="*/ 35 w 401"/>
              <a:gd name="T5" fmla="*/ 48 h 201"/>
              <a:gd name="T6" fmla="*/ 50 w 401"/>
              <a:gd name="T7" fmla="*/ 29 h 201"/>
              <a:gd name="T8" fmla="*/ 69 w 401"/>
              <a:gd name="T9" fmla="*/ 6 h 201"/>
              <a:gd name="T10" fmla="*/ 82 w 401"/>
              <a:gd name="T11" fmla="*/ 7 h 201"/>
              <a:gd name="T12" fmla="*/ 106 w 401"/>
              <a:gd name="T13" fmla="*/ 9 h 201"/>
              <a:gd name="T14" fmla="*/ 122 w 401"/>
              <a:gd name="T15" fmla="*/ 4 h 201"/>
              <a:gd name="T16" fmla="*/ 161 w 401"/>
              <a:gd name="T17" fmla="*/ 25 h 201"/>
              <a:gd name="T18" fmla="*/ 171 w 401"/>
              <a:gd name="T19" fmla="*/ 19 h 201"/>
              <a:gd name="T20" fmla="*/ 201 w 401"/>
              <a:gd name="T21" fmla="*/ 33 h 201"/>
              <a:gd name="T22" fmla="*/ 223 w 401"/>
              <a:gd name="T23" fmla="*/ 45 h 201"/>
              <a:gd name="T24" fmla="*/ 246 w 401"/>
              <a:gd name="T25" fmla="*/ 40 h 201"/>
              <a:gd name="T26" fmla="*/ 292 w 401"/>
              <a:gd name="T27" fmla="*/ 46 h 201"/>
              <a:gd name="T28" fmla="*/ 314 w 401"/>
              <a:gd name="T29" fmla="*/ 49 h 201"/>
              <a:gd name="T30" fmla="*/ 332 w 401"/>
              <a:gd name="T31" fmla="*/ 55 h 201"/>
              <a:gd name="T32" fmla="*/ 347 w 401"/>
              <a:gd name="T33" fmla="*/ 58 h 201"/>
              <a:gd name="T34" fmla="*/ 330 w 401"/>
              <a:gd name="T35" fmla="*/ 74 h 201"/>
              <a:gd name="T36" fmla="*/ 316 w 401"/>
              <a:gd name="T37" fmla="*/ 88 h 201"/>
              <a:gd name="T38" fmla="*/ 309 w 401"/>
              <a:gd name="T39" fmla="*/ 103 h 201"/>
              <a:gd name="T40" fmla="*/ 285 w 401"/>
              <a:gd name="T41" fmla="*/ 96 h 201"/>
              <a:gd name="T42" fmla="*/ 275 w 401"/>
              <a:gd name="T43" fmla="*/ 90 h 201"/>
              <a:gd name="T44" fmla="*/ 251 w 401"/>
              <a:gd name="T45" fmla="*/ 91 h 201"/>
              <a:gd name="T46" fmla="*/ 230 w 401"/>
              <a:gd name="T47" fmla="*/ 100 h 201"/>
              <a:gd name="T48" fmla="*/ 215 w 401"/>
              <a:gd name="T49" fmla="*/ 108 h 201"/>
              <a:gd name="T50" fmla="*/ 191 w 401"/>
              <a:gd name="T51" fmla="*/ 120 h 201"/>
              <a:gd name="T52" fmla="*/ 169 w 401"/>
              <a:gd name="T53" fmla="*/ 117 h 201"/>
              <a:gd name="T54" fmla="*/ 151 w 401"/>
              <a:gd name="T55" fmla="*/ 117 h 201"/>
              <a:gd name="T56" fmla="*/ 135 w 401"/>
              <a:gd name="T57" fmla="*/ 122 h 201"/>
              <a:gd name="T58" fmla="*/ 119 w 401"/>
              <a:gd name="T59" fmla="*/ 128 h 201"/>
              <a:gd name="T60" fmla="*/ 104 w 401"/>
              <a:gd name="T61" fmla="*/ 132 h 201"/>
              <a:gd name="T62" fmla="*/ 81 w 401"/>
              <a:gd name="T63" fmla="*/ 137 h 201"/>
              <a:gd name="T64" fmla="*/ 56 w 401"/>
              <a:gd name="T65" fmla="*/ 134 h 201"/>
              <a:gd name="T66" fmla="*/ 24 w 401"/>
              <a:gd name="T67" fmla="*/ 123 h 201"/>
              <a:gd name="T68" fmla="*/ 9 w 401"/>
              <a:gd name="T69" fmla="*/ 107 h 201"/>
              <a:gd name="T70" fmla="*/ 0 w 401"/>
              <a:gd name="T71" fmla="*/ 83 h 201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401"/>
              <a:gd name="T109" fmla="*/ 0 h 201"/>
              <a:gd name="T110" fmla="*/ 401 w 401"/>
              <a:gd name="T111" fmla="*/ 201 h 201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401" h="201">
                <a:moveTo>
                  <a:pt x="0" y="121"/>
                </a:moveTo>
                <a:cubicBezTo>
                  <a:pt x="8" y="116"/>
                  <a:pt x="17" y="104"/>
                  <a:pt x="23" y="96"/>
                </a:cubicBezTo>
                <a:cubicBezTo>
                  <a:pt x="25" y="88"/>
                  <a:pt x="35" y="76"/>
                  <a:pt x="41" y="69"/>
                </a:cubicBezTo>
                <a:cubicBezTo>
                  <a:pt x="43" y="59"/>
                  <a:pt x="51" y="48"/>
                  <a:pt x="59" y="42"/>
                </a:cubicBezTo>
                <a:cubicBezTo>
                  <a:pt x="66" y="31"/>
                  <a:pt x="72" y="20"/>
                  <a:pt x="80" y="9"/>
                </a:cubicBezTo>
                <a:cubicBezTo>
                  <a:pt x="82" y="0"/>
                  <a:pt x="88" y="9"/>
                  <a:pt x="95" y="10"/>
                </a:cubicBezTo>
                <a:cubicBezTo>
                  <a:pt x="105" y="15"/>
                  <a:pt x="111" y="13"/>
                  <a:pt x="123" y="12"/>
                </a:cubicBezTo>
                <a:cubicBezTo>
                  <a:pt x="129" y="10"/>
                  <a:pt x="135" y="9"/>
                  <a:pt x="141" y="7"/>
                </a:cubicBezTo>
                <a:cubicBezTo>
                  <a:pt x="167" y="11"/>
                  <a:pt x="167" y="26"/>
                  <a:pt x="186" y="36"/>
                </a:cubicBezTo>
                <a:cubicBezTo>
                  <a:pt x="190" y="30"/>
                  <a:pt x="192" y="31"/>
                  <a:pt x="198" y="28"/>
                </a:cubicBezTo>
                <a:cubicBezTo>
                  <a:pt x="211" y="33"/>
                  <a:pt x="219" y="46"/>
                  <a:pt x="233" y="49"/>
                </a:cubicBezTo>
                <a:cubicBezTo>
                  <a:pt x="242" y="54"/>
                  <a:pt x="250" y="60"/>
                  <a:pt x="258" y="66"/>
                </a:cubicBezTo>
                <a:cubicBezTo>
                  <a:pt x="276" y="63"/>
                  <a:pt x="271" y="63"/>
                  <a:pt x="284" y="58"/>
                </a:cubicBezTo>
                <a:cubicBezTo>
                  <a:pt x="312" y="60"/>
                  <a:pt x="317" y="63"/>
                  <a:pt x="338" y="67"/>
                </a:cubicBezTo>
                <a:cubicBezTo>
                  <a:pt x="346" y="71"/>
                  <a:pt x="355" y="72"/>
                  <a:pt x="363" y="73"/>
                </a:cubicBezTo>
                <a:cubicBezTo>
                  <a:pt x="369" y="76"/>
                  <a:pt x="376" y="78"/>
                  <a:pt x="383" y="79"/>
                </a:cubicBezTo>
                <a:cubicBezTo>
                  <a:pt x="389" y="82"/>
                  <a:pt x="395" y="84"/>
                  <a:pt x="401" y="85"/>
                </a:cubicBezTo>
                <a:cubicBezTo>
                  <a:pt x="396" y="97"/>
                  <a:pt x="392" y="102"/>
                  <a:pt x="381" y="108"/>
                </a:cubicBezTo>
                <a:cubicBezTo>
                  <a:pt x="376" y="115"/>
                  <a:pt x="370" y="120"/>
                  <a:pt x="366" y="129"/>
                </a:cubicBezTo>
                <a:cubicBezTo>
                  <a:pt x="364" y="139"/>
                  <a:pt x="369" y="149"/>
                  <a:pt x="357" y="151"/>
                </a:cubicBezTo>
                <a:cubicBezTo>
                  <a:pt x="338" y="150"/>
                  <a:pt x="343" y="143"/>
                  <a:pt x="330" y="141"/>
                </a:cubicBezTo>
                <a:cubicBezTo>
                  <a:pt x="325" y="137"/>
                  <a:pt x="325" y="133"/>
                  <a:pt x="318" y="132"/>
                </a:cubicBezTo>
                <a:cubicBezTo>
                  <a:pt x="309" y="128"/>
                  <a:pt x="299" y="131"/>
                  <a:pt x="290" y="133"/>
                </a:cubicBezTo>
                <a:cubicBezTo>
                  <a:pt x="281" y="137"/>
                  <a:pt x="274" y="138"/>
                  <a:pt x="266" y="145"/>
                </a:cubicBezTo>
                <a:cubicBezTo>
                  <a:pt x="260" y="151"/>
                  <a:pt x="257" y="156"/>
                  <a:pt x="249" y="159"/>
                </a:cubicBezTo>
                <a:cubicBezTo>
                  <a:pt x="243" y="168"/>
                  <a:pt x="232" y="173"/>
                  <a:pt x="222" y="175"/>
                </a:cubicBezTo>
                <a:cubicBezTo>
                  <a:pt x="213" y="180"/>
                  <a:pt x="204" y="173"/>
                  <a:pt x="195" y="171"/>
                </a:cubicBezTo>
                <a:cubicBezTo>
                  <a:pt x="188" y="165"/>
                  <a:pt x="182" y="170"/>
                  <a:pt x="174" y="172"/>
                </a:cubicBezTo>
                <a:cubicBezTo>
                  <a:pt x="168" y="175"/>
                  <a:pt x="162" y="177"/>
                  <a:pt x="156" y="178"/>
                </a:cubicBezTo>
                <a:cubicBezTo>
                  <a:pt x="151" y="182"/>
                  <a:pt x="144" y="186"/>
                  <a:pt x="138" y="187"/>
                </a:cubicBezTo>
                <a:cubicBezTo>
                  <a:pt x="132" y="190"/>
                  <a:pt x="126" y="192"/>
                  <a:pt x="120" y="193"/>
                </a:cubicBezTo>
                <a:cubicBezTo>
                  <a:pt x="112" y="197"/>
                  <a:pt x="102" y="199"/>
                  <a:pt x="93" y="201"/>
                </a:cubicBezTo>
                <a:cubicBezTo>
                  <a:pt x="69" y="198"/>
                  <a:pt x="78" y="200"/>
                  <a:pt x="65" y="196"/>
                </a:cubicBezTo>
                <a:cubicBezTo>
                  <a:pt x="34" y="200"/>
                  <a:pt x="47" y="193"/>
                  <a:pt x="27" y="181"/>
                </a:cubicBezTo>
                <a:cubicBezTo>
                  <a:pt x="21" y="173"/>
                  <a:pt x="15" y="164"/>
                  <a:pt x="9" y="156"/>
                </a:cubicBezTo>
                <a:cubicBezTo>
                  <a:pt x="7" y="145"/>
                  <a:pt x="6" y="130"/>
                  <a:pt x="0" y="121"/>
                </a:cubicBezTo>
                <a:close/>
              </a:path>
            </a:pathLst>
          </a:custGeom>
          <a:solidFill>
            <a:srgbClr val="00B0F0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" name="Title 1"/>
          <p:cNvSpPr txBox="1">
            <a:spLocks/>
          </p:cNvSpPr>
          <p:nvPr/>
        </p:nvSpPr>
        <p:spPr bwMode="auto">
          <a:xfrm>
            <a:off x="1280490" y="0"/>
            <a:ext cx="6120850" cy="895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71B6"/>
                </a:solidFill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Slovakia - Rankings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C71B6"/>
              </a:solidFill>
              <a:effectLst/>
              <a:uLnTx/>
              <a:uFillTx/>
              <a:latin typeface="Calibri" pitchFamily="34" charset="0"/>
              <a:ea typeface="+mj-ea"/>
              <a:cs typeface="Calibri" pitchFamily="34" charset="0"/>
            </a:endParaRPr>
          </a:p>
        </p:txBody>
      </p:sp>
      <p:sp>
        <p:nvSpPr>
          <p:cNvPr id="24" name="Rectangle 2"/>
          <p:cNvSpPr>
            <a:spLocks noChangeArrowheads="1"/>
          </p:cNvSpPr>
          <p:nvPr/>
        </p:nvSpPr>
        <p:spPr bwMode="gray">
          <a:xfrm>
            <a:off x="344358" y="3981026"/>
            <a:ext cx="4500000" cy="2472393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blurRad="50800" dist="38099" dir="2700015" rotWithShape="0">
              <a:scrgbClr r="0" g="0" b="0">
                <a:alpha val="40000"/>
              </a:scrgbClr>
            </a:outerShdw>
          </a:effectLst>
        </p:spPr>
        <p:txBody>
          <a:bodyPr lIns="90000" tIns="46800" rIns="90000" bIns="46800"/>
          <a:lstStyle/>
          <a:p>
            <a:pPr marL="171450" indent="-171450">
              <a:spcBef>
                <a:spcPts val="300"/>
              </a:spcBef>
              <a:buClr>
                <a:schemeClr val="accent2"/>
              </a:buClr>
              <a:buSzPct val="120000"/>
              <a:buFont typeface="Wingdings" pitchFamily="2" charset="2"/>
              <a:buChar char="§"/>
            </a:pPr>
            <a:r>
              <a:rPr lang="en-US" sz="1100" dirty="0" smtClean="0">
                <a:latin typeface="Calibri" pitchFamily="34" charset="0"/>
                <a:cs typeface="Calibri" pitchFamily="34" charset="0"/>
              </a:rPr>
              <a:t>The Presence of an Open Data policy has increased thanks to a better Open Data policy, better licensing norms and an increase from a few to many data initiatives taking place. </a:t>
            </a:r>
          </a:p>
          <a:p>
            <a:pPr marL="171450" indent="-171450">
              <a:spcBef>
                <a:spcPts val="300"/>
              </a:spcBef>
              <a:buClr>
                <a:schemeClr val="accent2"/>
              </a:buClr>
              <a:buSzPct val="120000"/>
              <a:buFont typeface="Wingdings" pitchFamily="2" charset="2"/>
              <a:buChar char="§"/>
            </a:pPr>
            <a:r>
              <a:rPr lang="en-US" sz="1100" dirty="0" smtClean="0">
                <a:latin typeface="Calibri" pitchFamily="34" charset="0"/>
                <a:cs typeface="Calibri" pitchFamily="34" charset="0"/>
              </a:rPr>
              <a:t>The Use of Open Data has slightly increased thanks to more unique visitors going to the national portal each month and because a higher percentage of visitors is foreign. </a:t>
            </a:r>
          </a:p>
          <a:p>
            <a:pPr marL="171450" indent="-171450">
              <a:spcBef>
                <a:spcPts val="300"/>
              </a:spcBef>
              <a:buClr>
                <a:schemeClr val="accent2"/>
              </a:buClr>
              <a:buSzPct val="120000"/>
              <a:buFont typeface="Wingdings" pitchFamily="2" charset="2"/>
              <a:buChar char="§"/>
            </a:pPr>
            <a:r>
              <a:rPr lang="en-US" sz="1100" dirty="0" smtClean="0">
                <a:latin typeface="Calibri" pitchFamily="34" charset="0"/>
                <a:cs typeface="Calibri" pitchFamily="34" charset="0"/>
              </a:rPr>
              <a:t>The Impact of Open Data has decreased, because the impact on environmental sustainability has decreased and because less economic studies have been conducted. </a:t>
            </a:r>
            <a:r>
              <a:rPr lang="en-US" sz="1100" dirty="0" smtClean="0">
                <a:latin typeface="Calibri" pitchFamily="34" charset="0"/>
                <a:cs typeface="Calibri" pitchFamily="34" charset="0"/>
              </a:rPr>
              <a:t>The political impact has not changed. </a:t>
            </a:r>
            <a:endParaRPr lang="en-US" sz="11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5" name="Rectangle 2"/>
          <p:cNvSpPr>
            <a:spLocks noChangeArrowheads="1"/>
          </p:cNvSpPr>
          <p:nvPr/>
        </p:nvSpPr>
        <p:spPr bwMode="gray">
          <a:xfrm>
            <a:off x="5030239" y="3982014"/>
            <a:ext cx="4500000" cy="247140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blurRad="50800" dist="38099" dir="2700015" rotWithShape="0">
              <a:scrgbClr r="0" g="0" b="0">
                <a:alpha val="40000"/>
              </a:scrgbClr>
            </a:outerShdw>
          </a:effectLst>
        </p:spPr>
        <p:txBody>
          <a:bodyPr lIns="90000" tIns="46800" rIns="90000" bIns="46800"/>
          <a:lstStyle/>
          <a:p>
            <a:pPr marL="171450" indent="-171450">
              <a:spcBef>
                <a:spcPts val="300"/>
              </a:spcBef>
              <a:buClr>
                <a:schemeClr val="accent2"/>
              </a:buClr>
              <a:buSzPct val="120000"/>
              <a:buFont typeface="Wingdings" pitchFamily="2" charset="2"/>
              <a:buChar char="§"/>
            </a:pPr>
            <a:endParaRPr lang="en-GB" sz="110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8" name="Rectangle 5"/>
          <p:cNvSpPr>
            <a:spLocks noChangeArrowheads="1"/>
          </p:cNvSpPr>
          <p:nvPr/>
        </p:nvSpPr>
        <p:spPr bwMode="auto">
          <a:xfrm>
            <a:off x="344360" y="3645030"/>
            <a:ext cx="4500000" cy="336985"/>
          </a:xfrm>
          <a:prstGeom prst="round2SameRect">
            <a:avLst/>
          </a:prstGeom>
          <a:solidFill>
            <a:srgbClr val="2C3581"/>
          </a:solidFill>
          <a:ln w="952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blurRad="50800" dist="38099" dir="2700015" rotWithShape="0">
              <a:scrgbClr r="0" g="0" b="0">
                <a:alpha val="40000"/>
              </a:scrgbClr>
            </a:outerShdw>
          </a:effectLst>
        </p:spPr>
        <p:txBody>
          <a:bodyPr wrap="none" lIns="72000" tIns="72000" rIns="72000" bIns="72000" anchor="ctr"/>
          <a:lstStyle/>
          <a:p>
            <a:pPr marL="171450" indent="-171450" algn="ctr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GB" sz="14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Major changes </a:t>
            </a:r>
            <a:r>
              <a:rPr lang="en-GB" sz="1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2017</a:t>
            </a:r>
            <a:endParaRPr lang="en-GB" sz="14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5030239" y="3645030"/>
            <a:ext cx="4500000" cy="336985"/>
          </a:xfrm>
          <a:prstGeom prst="round2SameRect">
            <a:avLst/>
          </a:prstGeom>
          <a:solidFill>
            <a:srgbClr val="2C3581"/>
          </a:solidFill>
          <a:ln w="952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blurRad="50800" dist="38099" dir="2700015" rotWithShape="0">
              <a:scrgbClr r="0" g="0" b="0">
                <a:alpha val="40000"/>
              </a:scrgbClr>
            </a:outerShdw>
          </a:effectLst>
        </p:spPr>
        <p:txBody>
          <a:bodyPr wrap="none" lIns="72000" tIns="72000" rIns="72000" bIns="72000" anchor="ctr"/>
          <a:lstStyle/>
          <a:p>
            <a:pPr marL="171450" indent="-171450" algn="ctr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nl-NL" sz="14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Score comparison </a:t>
            </a:r>
            <a:r>
              <a:rPr lang="nl-NL" sz="1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2017/2016</a:t>
            </a:r>
            <a:endParaRPr lang="en-GB" sz="14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8841540" y="4088621"/>
            <a:ext cx="557826" cy="432060"/>
          </a:xfrm>
          <a:prstGeom prst="rect">
            <a:avLst/>
          </a:prstGeom>
        </p:spPr>
        <p:txBody>
          <a:bodyPr wrap="square" rtlCol="0" anchor="ctr">
            <a:noAutofit/>
          </a:bodyPr>
          <a:lstStyle/>
          <a:p>
            <a:pPr marL="0" marR="0" indent="0" algn="just" defTabSz="914400" rtl="0" eaLnBrk="1" fontAlgn="base" latinLnBrk="0" hangingPunct="1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Clr>
                <a:schemeClr val="accent1">
                  <a:lumMod val="50000"/>
                  <a:lumOff val="50000"/>
                </a:schemeClr>
              </a:buClr>
              <a:buSzPct val="150000"/>
              <a:buFont typeface="Wingdings" pitchFamily="2" charset="2"/>
              <a:buChar char="§"/>
              <a:tabLst/>
            </a:pPr>
            <a:r>
              <a:rPr lang="nl-NL" sz="8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2017</a:t>
            </a:r>
          </a:p>
          <a:p>
            <a:pPr marL="0" marR="0" indent="0" algn="just" defTabSz="914400" rtl="0" eaLnBrk="1" fontAlgn="base" latinLnBrk="0" hangingPunct="1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Clr>
                <a:srgbClr val="FFC000"/>
              </a:buClr>
              <a:buSzPct val="150000"/>
              <a:buFont typeface="Wingdings" pitchFamily="2" charset="2"/>
              <a:buChar char="§"/>
              <a:tabLst/>
            </a:pPr>
            <a:r>
              <a:rPr lang="nl-NL" sz="8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2016</a:t>
            </a:r>
            <a:endParaRPr lang="nl-NL" sz="1000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41" name="Chart 4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27941000"/>
              </p:ext>
            </p:extLst>
          </p:nvPr>
        </p:nvGraphicFramePr>
        <p:xfrm>
          <a:off x="-87700" y="1486700"/>
          <a:ext cx="3842586" cy="20560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3" name="Chart 4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54822583"/>
              </p:ext>
            </p:extLst>
          </p:nvPr>
        </p:nvGraphicFramePr>
        <p:xfrm>
          <a:off x="3234465" y="1400564"/>
          <a:ext cx="3647757" cy="21004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5" name="Chart 4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02321775"/>
              </p:ext>
            </p:extLst>
          </p:nvPr>
        </p:nvGraphicFramePr>
        <p:xfrm>
          <a:off x="6482873" y="1504090"/>
          <a:ext cx="3172999" cy="26019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-1" y="6518782"/>
            <a:ext cx="2864469" cy="339217"/>
          </a:xfrm>
          <a:prstGeom prst="rect">
            <a:avLst/>
          </a:prstGeom>
        </p:spPr>
        <p:txBody>
          <a:bodyPr wrap="none" rtlCol="0" anchor="b">
            <a:no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SzPct val="100000"/>
            </a:pPr>
            <a:r>
              <a:rPr lang="en-GB" sz="1100" i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libri" pitchFamily="34" charset="0"/>
                <a:cs typeface="Calibri" pitchFamily="34" charset="0"/>
              </a:rPr>
              <a:t>Status </a:t>
            </a:r>
            <a:r>
              <a:rPr lang="en-GB" sz="1100" i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libri" pitchFamily="34" charset="0"/>
                <a:cs typeface="Calibri" pitchFamily="34" charset="0"/>
              </a:rPr>
              <a:t>15</a:t>
            </a:r>
            <a:r>
              <a:rPr lang="en-GB" sz="1100" i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libri" pitchFamily="34" charset="0"/>
                <a:cs typeface="Calibri" pitchFamily="34" charset="0"/>
              </a:rPr>
              <a:t>/8/2017</a:t>
            </a:r>
            <a:r>
              <a:rPr lang="en-GB" sz="1100" i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libri" pitchFamily="34" charset="0"/>
                <a:cs typeface="Calibri" pitchFamily="34" charset="0"/>
              </a:rPr>
              <a:t>, Next update planned Q3 2018</a:t>
            </a:r>
            <a:endParaRPr kumimoji="0" lang="en-GB" sz="1100" b="0" i="1" u="none" strike="noStrike" kern="1200" cap="none" spc="0" normalizeH="0" baseline="0" dirty="0" smtClean="0">
              <a:ln>
                <a:noFill/>
              </a:ln>
              <a:solidFill>
                <a:schemeClr val="accent5">
                  <a:lumMod val="60000"/>
                  <a:lumOff val="40000"/>
                </a:schemeClr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</p:txBody>
      </p:sp>
      <p:graphicFrame>
        <p:nvGraphicFramePr>
          <p:cNvPr id="21" name="Chart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04466247"/>
              </p:ext>
            </p:extLst>
          </p:nvPr>
        </p:nvGraphicFramePr>
        <p:xfrm>
          <a:off x="4766620" y="4206077"/>
          <a:ext cx="5269440" cy="28879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2"/>
          <p:cNvSpPr>
            <a:spLocks noChangeArrowheads="1"/>
          </p:cNvSpPr>
          <p:nvPr/>
        </p:nvSpPr>
        <p:spPr bwMode="gray">
          <a:xfrm>
            <a:off x="4874464" y="1442291"/>
            <a:ext cx="4680000" cy="3600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blurRad="50800" dist="38099" dir="2700015" rotWithShape="0">
              <a:scrgbClr r="0" g="0" b="0">
                <a:alpha val="40000"/>
              </a:scrgbClr>
            </a:outerShdw>
          </a:effectLst>
        </p:spPr>
        <p:txBody>
          <a:bodyPr lIns="90000" tIns="46800" rIns="90000" bIns="46800" anchor="b"/>
          <a:lstStyle/>
          <a:p>
            <a:pPr algn="ctr" fontAlgn="auto">
              <a:spcAft>
                <a:spcPts val="300"/>
              </a:spcAft>
            </a:pPr>
            <a:endParaRPr lang="nl-NL" sz="1100" dirty="0" smtClean="0">
              <a:solidFill>
                <a:srgbClr val="FF0000"/>
              </a:solidFill>
            </a:endParaRPr>
          </a:p>
          <a:p>
            <a:pPr algn="ctr" fontAlgn="auto">
              <a:spcAft>
                <a:spcPts val="300"/>
              </a:spcAft>
            </a:pPr>
            <a:endParaRPr lang="nl-NL" sz="1100" dirty="0">
              <a:solidFill>
                <a:srgbClr val="FF0000"/>
              </a:solidFill>
            </a:endParaRPr>
          </a:p>
          <a:p>
            <a:pPr algn="ctr" fontAlgn="auto">
              <a:spcAft>
                <a:spcPts val="300"/>
              </a:spcAft>
            </a:pPr>
            <a:r>
              <a:rPr lang="nl-NL" sz="1100" b="1" dirty="0" smtClean="0">
                <a:solidFill>
                  <a:srgbClr val="FF0000"/>
                </a:solidFill>
              </a:rPr>
              <a:t>TO BE UPDATED</a:t>
            </a:r>
          </a:p>
          <a:p>
            <a:pPr algn="ctr" fontAlgn="auto">
              <a:spcAft>
                <a:spcPts val="300"/>
              </a:spcAft>
            </a:pPr>
            <a:endParaRPr lang="nl-NL" sz="1100" dirty="0">
              <a:solidFill>
                <a:srgbClr val="FF0000"/>
              </a:solidFill>
            </a:endParaRPr>
          </a:p>
          <a:p>
            <a:pPr algn="ctr" fontAlgn="auto">
              <a:spcAft>
                <a:spcPts val="300"/>
              </a:spcAft>
            </a:pPr>
            <a:endParaRPr lang="nl-NL" sz="1200" dirty="0" smtClean="0">
              <a:solidFill>
                <a:srgbClr val="FF0000"/>
              </a:solidFill>
              <a:latin typeface="+mn-lt"/>
            </a:endParaRPr>
          </a:p>
          <a:p>
            <a:pPr algn="ctr" fontAlgn="auto">
              <a:spcAft>
                <a:spcPts val="300"/>
              </a:spcAft>
            </a:pPr>
            <a:endParaRPr lang="nl-NL" sz="1200" dirty="0">
              <a:solidFill>
                <a:srgbClr val="FF0000"/>
              </a:solidFill>
              <a:latin typeface="+mn-lt"/>
            </a:endParaRPr>
          </a:p>
          <a:p>
            <a:pPr algn="ctr" fontAlgn="auto">
              <a:spcAft>
                <a:spcPts val="300"/>
              </a:spcAft>
            </a:pPr>
            <a:endParaRPr lang="nl-NL" sz="1200" dirty="0" smtClean="0">
              <a:solidFill>
                <a:srgbClr val="FF0000"/>
              </a:solidFill>
              <a:latin typeface="+mn-lt"/>
            </a:endParaRPr>
          </a:p>
          <a:p>
            <a:pPr algn="ctr" fontAlgn="auto">
              <a:spcAft>
                <a:spcPts val="300"/>
              </a:spcAft>
            </a:pPr>
            <a:endParaRPr lang="nl-NL" sz="1200" dirty="0">
              <a:solidFill>
                <a:srgbClr val="FF0000"/>
              </a:solidFill>
              <a:latin typeface="+mn-lt"/>
            </a:endParaRPr>
          </a:p>
          <a:p>
            <a:pPr algn="ctr" fontAlgn="auto">
              <a:spcAft>
                <a:spcPts val="300"/>
              </a:spcAft>
            </a:pPr>
            <a:endParaRPr lang="nl-NL" sz="1200" dirty="0" smtClean="0">
              <a:solidFill>
                <a:srgbClr val="FF0000"/>
              </a:solidFill>
              <a:latin typeface="+mn-lt"/>
            </a:endParaRPr>
          </a:p>
          <a:p>
            <a:pPr algn="ctr" fontAlgn="auto">
              <a:spcAft>
                <a:spcPts val="300"/>
              </a:spcAft>
            </a:pPr>
            <a:endParaRPr lang="nl-NL" sz="1200" dirty="0">
              <a:solidFill>
                <a:srgbClr val="FF0000"/>
              </a:solidFill>
              <a:latin typeface="+mn-lt"/>
            </a:endParaRPr>
          </a:p>
          <a:p>
            <a:pPr algn="ctr" fontAlgn="auto">
              <a:spcAft>
                <a:spcPts val="300"/>
              </a:spcAft>
            </a:pPr>
            <a:endParaRPr lang="nl-NL" sz="1200" dirty="0" smtClean="0">
              <a:solidFill>
                <a:srgbClr val="FF0000"/>
              </a:solidFill>
              <a:latin typeface="+mn-lt"/>
            </a:endParaRPr>
          </a:p>
          <a:p>
            <a:pPr algn="ctr" fontAlgn="auto">
              <a:spcAft>
                <a:spcPts val="300"/>
              </a:spcAft>
            </a:pPr>
            <a:endParaRPr lang="nl-NL" sz="1200" dirty="0">
              <a:solidFill>
                <a:srgbClr val="FF0000"/>
              </a:solidFill>
              <a:latin typeface="+mn-lt"/>
            </a:endParaRPr>
          </a:p>
          <a:p>
            <a:pPr algn="ctr" fontAlgn="auto">
              <a:spcAft>
                <a:spcPts val="300"/>
              </a:spcAft>
            </a:pPr>
            <a:endParaRPr lang="nl-NL" sz="1200" dirty="0">
              <a:solidFill>
                <a:srgbClr val="FF0000"/>
              </a:solidFill>
              <a:latin typeface="+mn-lt"/>
            </a:endParaRPr>
          </a:p>
          <a:p>
            <a:pPr fontAlgn="auto">
              <a:spcAft>
                <a:spcPts val="300"/>
              </a:spcAft>
            </a:pPr>
            <a:endParaRPr lang="nl-NL" sz="1200" dirty="0" smtClean="0">
              <a:solidFill>
                <a:srgbClr val="FF0000"/>
              </a:solidFill>
              <a:latin typeface="+mn-lt"/>
            </a:endParaRPr>
          </a:p>
          <a:p>
            <a:pPr fontAlgn="auto">
              <a:spcAft>
                <a:spcPts val="300"/>
              </a:spcAft>
            </a:pPr>
            <a:r>
              <a:rPr lang="nl-NL" sz="1200" dirty="0" smtClean="0">
                <a:solidFill>
                  <a:schemeClr val="accent1"/>
                </a:solidFill>
                <a:latin typeface="+mn-lt"/>
              </a:rPr>
              <a:t>Classification maturity assessment 2016: Fast Tracker</a:t>
            </a:r>
          </a:p>
        </p:txBody>
      </p:sp>
      <p:sp>
        <p:nvSpPr>
          <p:cNvPr id="28" name="Title 1"/>
          <p:cNvSpPr>
            <a:spLocks noGrp="1"/>
          </p:cNvSpPr>
          <p:nvPr>
            <p:ph type="title"/>
          </p:nvPr>
        </p:nvSpPr>
        <p:spPr>
          <a:xfrm>
            <a:off x="1280490" y="0"/>
            <a:ext cx="6120850" cy="895580"/>
          </a:xfrm>
        </p:spPr>
        <p:txBody>
          <a:bodyPr/>
          <a:lstStyle/>
          <a:p>
            <a:r>
              <a:rPr lang="en-GB" dirty="0" smtClean="0"/>
              <a:t>Slovakia - Conclusion</a:t>
            </a:r>
            <a:endParaRPr lang="en-GB" dirty="0"/>
          </a:p>
        </p:txBody>
      </p:sp>
      <p:sp>
        <p:nvSpPr>
          <p:cNvPr id="29" name="Freeform 78"/>
          <p:cNvSpPr>
            <a:spLocks/>
          </p:cNvSpPr>
          <p:nvPr/>
        </p:nvSpPr>
        <p:spPr bwMode="auto">
          <a:xfrm>
            <a:off x="594615" y="319261"/>
            <a:ext cx="555029" cy="257059"/>
          </a:xfrm>
          <a:custGeom>
            <a:avLst/>
            <a:gdLst>
              <a:gd name="T0" fmla="*/ 0 w 401"/>
              <a:gd name="T1" fmla="*/ 83 h 201"/>
              <a:gd name="T2" fmla="*/ 20 w 401"/>
              <a:gd name="T3" fmla="*/ 66 h 201"/>
              <a:gd name="T4" fmla="*/ 35 w 401"/>
              <a:gd name="T5" fmla="*/ 48 h 201"/>
              <a:gd name="T6" fmla="*/ 50 w 401"/>
              <a:gd name="T7" fmla="*/ 29 h 201"/>
              <a:gd name="T8" fmla="*/ 69 w 401"/>
              <a:gd name="T9" fmla="*/ 6 h 201"/>
              <a:gd name="T10" fmla="*/ 82 w 401"/>
              <a:gd name="T11" fmla="*/ 7 h 201"/>
              <a:gd name="T12" fmla="*/ 106 w 401"/>
              <a:gd name="T13" fmla="*/ 9 h 201"/>
              <a:gd name="T14" fmla="*/ 122 w 401"/>
              <a:gd name="T15" fmla="*/ 4 h 201"/>
              <a:gd name="T16" fmla="*/ 161 w 401"/>
              <a:gd name="T17" fmla="*/ 25 h 201"/>
              <a:gd name="T18" fmla="*/ 171 w 401"/>
              <a:gd name="T19" fmla="*/ 19 h 201"/>
              <a:gd name="T20" fmla="*/ 201 w 401"/>
              <a:gd name="T21" fmla="*/ 33 h 201"/>
              <a:gd name="T22" fmla="*/ 223 w 401"/>
              <a:gd name="T23" fmla="*/ 45 h 201"/>
              <a:gd name="T24" fmla="*/ 246 w 401"/>
              <a:gd name="T25" fmla="*/ 40 h 201"/>
              <a:gd name="T26" fmla="*/ 292 w 401"/>
              <a:gd name="T27" fmla="*/ 46 h 201"/>
              <a:gd name="T28" fmla="*/ 314 w 401"/>
              <a:gd name="T29" fmla="*/ 49 h 201"/>
              <a:gd name="T30" fmla="*/ 332 w 401"/>
              <a:gd name="T31" fmla="*/ 55 h 201"/>
              <a:gd name="T32" fmla="*/ 347 w 401"/>
              <a:gd name="T33" fmla="*/ 58 h 201"/>
              <a:gd name="T34" fmla="*/ 330 w 401"/>
              <a:gd name="T35" fmla="*/ 74 h 201"/>
              <a:gd name="T36" fmla="*/ 316 w 401"/>
              <a:gd name="T37" fmla="*/ 88 h 201"/>
              <a:gd name="T38" fmla="*/ 309 w 401"/>
              <a:gd name="T39" fmla="*/ 103 h 201"/>
              <a:gd name="T40" fmla="*/ 285 w 401"/>
              <a:gd name="T41" fmla="*/ 96 h 201"/>
              <a:gd name="T42" fmla="*/ 275 w 401"/>
              <a:gd name="T43" fmla="*/ 90 h 201"/>
              <a:gd name="T44" fmla="*/ 251 w 401"/>
              <a:gd name="T45" fmla="*/ 91 h 201"/>
              <a:gd name="T46" fmla="*/ 230 w 401"/>
              <a:gd name="T47" fmla="*/ 100 h 201"/>
              <a:gd name="T48" fmla="*/ 215 w 401"/>
              <a:gd name="T49" fmla="*/ 108 h 201"/>
              <a:gd name="T50" fmla="*/ 191 w 401"/>
              <a:gd name="T51" fmla="*/ 120 h 201"/>
              <a:gd name="T52" fmla="*/ 169 w 401"/>
              <a:gd name="T53" fmla="*/ 117 h 201"/>
              <a:gd name="T54" fmla="*/ 151 w 401"/>
              <a:gd name="T55" fmla="*/ 117 h 201"/>
              <a:gd name="T56" fmla="*/ 135 w 401"/>
              <a:gd name="T57" fmla="*/ 122 h 201"/>
              <a:gd name="T58" fmla="*/ 119 w 401"/>
              <a:gd name="T59" fmla="*/ 128 h 201"/>
              <a:gd name="T60" fmla="*/ 104 w 401"/>
              <a:gd name="T61" fmla="*/ 132 h 201"/>
              <a:gd name="T62" fmla="*/ 81 w 401"/>
              <a:gd name="T63" fmla="*/ 137 h 201"/>
              <a:gd name="T64" fmla="*/ 56 w 401"/>
              <a:gd name="T65" fmla="*/ 134 h 201"/>
              <a:gd name="T66" fmla="*/ 24 w 401"/>
              <a:gd name="T67" fmla="*/ 123 h 201"/>
              <a:gd name="T68" fmla="*/ 9 w 401"/>
              <a:gd name="T69" fmla="*/ 107 h 201"/>
              <a:gd name="T70" fmla="*/ 0 w 401"/>
              <a:gd name="T71" fmla="*/ 83 h 201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401"/>
              <a:gd name="T109" fmla="*/ 0 h 201"/>
              <a:gd name="T110" fmla="*/ 401 w 401"/>
              <a:gd name="T111" fmla="*/ 201 h 201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401" h="201">
                <a:moveTo>
                  <a:pt x="0" y="121"/>
                </a:moveTo>
                <a:cubicBezTo>
                  <a:pt x="8" y="116"/>
                  <a:pt x="17" y="104"/>
                  <a:pt x="23" y="96"/>
                </a:cubicBezTo>
                <a:cubicBezTo>
                  <a:pt x="25" y="88"/>
                  <a:pt x="35" y="76"/>
                  <a:pt x="41" y="69"/>
                </a:cubicBezTo>
                <a:cubicBezTo>
                  <a:pt x="43" y="59"/>
                  <a:pt x="51" y="48"/>
                  <a:pt x="59" y="42"/>
                </a:cubicBezTo>
                <a:cubicBezTo>
                  <a:pt x="66" y="31"/>
                  <a:pt x="72" y="20"/>
                  <a:pt x="80" y="9"/>
                </a:cubicBezTo>
                <a:cubicBezTo>
                  <a:pt x="82" y="0"/>
                  <a:pt x="88" y="9"/>
                  <a:pt x="95" y="10"/>
                </a:cubicBezTo>
                <a:cubicBezTo>
                  <a:pt x="105" y="15"/>
                  <a:pt x="111" y="13"/>
                  <a:pt x="123" y="12"/>
                </a:cubicBezTo>
                <a:cubicBezTo>
                  <a:pt x="129" y="10"/>
                  <a:pt x="135" y="9"/>
                  <a:pt x="141" y="7"/>
                </a:cubicBezTo>
                <a:cubicBezTo>
                  <a:pt x="167" y="11"/>
                  <a:pt x="167" y="26"/>
                  <a:pt x="186" y="36"/>
                </a:cubicBezTo>
                <a:cubicBezTo>
                  <a:pt x="190" y="30"/>
                  <a:pt x="192" y="31"/>
                  <a:pt x="198" y="28"/>
                </a:cubicBezTo>
                <a:cubicBezTo>
                  <a:pt x="211" y="33"/>
                  <a:pt x="219" y="46"/>
                  <a:pt x="233" y="49"/>
                </a:cubicBezTo>
                <a:cubicBezTo>
                  <a:pt x="242" y="54"/>
                  <a:pt x="250" y="60"/>
                  <a:pt x="258" y="66"/>
                </a:cubicBezTo>
                <a:cubicBezTo>
                  <a:pt x="276" y="63"/>
                  <a:pt x="271" y="63"/>
                  <a:pt x="284" y="58"/>
                </a:cubicBezTo>
                <a:cubicBezTo>
                  <a:pt x="312" y="60"/>
                  <a:pt x="317" y="63"/>
                  <a:pt x="338" y="67"/>
                </a:cubicBezTo>
                <a:cubicBezTo>
                  <a:pt x="346" y="71"/>
                  <a:pt x="355" y="72"/>
                  <a:pt x="363" y="73"/>
                </a:cubicBezTo>
                <a:cubicBezTo>
                  <a:pt x="369" y="76"/>
                  <a:pt x="376" y="78"/>
                  <a:pt x="383" y="79"/>
                </a:cubicBezTo>
                <a:cubicBezTo>
                  <a:pt x="389" y="82"/>
                  <a:pt x="395" y="84"/>
                  <a:pt x="401" y="85"/>
                </a:cubicBezTo>
                <a:cubicBezTo>
                  <a:pt x="396" y="97"/>
                  <a:pt x="392" y="102"/>
                  <a:pt x="381" y="108"/>
                </a:cubicBezTo>
                <a:cubicBezTo>
                  <a:pt x="376" y="115"/>
                  <a:pt x="370" y="120"/>
                  <a:pt x="366" y="129"/>
                </a:cubicBezTo>
                <a:cubicBezTo>
                  <a:pt x="364" y="139"/>
                  <a:pt x="369" y="149"/>
                  <a:pt x="357" y="151"/>
                </a:cubicBezTo>
                <a:cubicBezTo>
                  <a:pt x="338" y="150"/>
                  <a:pt x="343" y="143"/>
                  <a:pt x="330" y="141"/>
                </a:cubicBezTo>
                <a:cubicBezTo>
                  <a:pt x="325" y="137"/>
                  <a:pt x="325" y="133"/>
                  <a:pt x="318" y="132"/>
                </a:cubicBezTo>
                <a:cubicBezTo>
                  <a:pt x="309" y="128"/>
                  <a:pt x="299" y="131"/>
                  <a:pt x="290" y="133"/>
                </a:cubicBezTo>
                <a:cubicBezTo>
                  <a:pt x="281" y="137"/>
                  <a:pt x="274" y="138"/>
                  <a:pt x="266" y="145"/>
                </a:cubicBezTo>
                <a:cubicBezTo>
                  <a:pt x="260" y="151"/>
                  <a:pt x="257" y="156"/>
                  <a:pt x="249" y="159"/>
                </a:cubicBezTo>
                <a:cubicBezTo>
                  <a:pt x="243" y="168"/>
                  <a:pt x="232" y="173"/>
                  <a:pt x="222" y="175"/>
                </a:cubicBezTo>
                <a:cubicBezTo>
                  <a:pt x="213" y="180"/>
                  <a:pt x="204" y="173"/>
                  <a:pt x="195" y="171"/>
                </a:cubicBezTo>
                <a:cubicBezTo>
                  <a:pt x="188" y="165"/>
                  <a:pt x="182" y="170"/>
                  <a:pt x="174" y="172"/>
                </a:cubicBezTo>
                <a:cubicBezTo>
                  <a:pt x="168" y="175"/>
                  <a:pt x="162" y="177"/>
                  <a:pt x="156" y="178"/>
                </a:cubicBezTo>
                <a:cubicBezTo>
                  <a:pt x="151" y="182"/>
                  <a:pt x="144" y="186"/>
                  <a:pt x="138" y="187"/>
                </a:cubicBezTo>
                <a:cubicBezTo>
                  <a:pt x="132" y="190"/>
                  <a:pt x="126" y="192"/>
                  <a:pt x="120" y="193"/>
                </a:cubicBezTo>
                <a:cubicBezTo>
                  <a:pt x="112" y="197"/>
                  <a:pt x="102" y="199"/>
                  <a:pt x="93" y="201"/>
                </a:cubicBezTo>
                <a:cubicBezTo>
                  <a:pt x="69" y="198"/>
                  <a:pt x="78" y="200"/>
                  <a:pt x="65" y="196"/>
                </a:cubicBezTo>
                <a:cubicBezTo>
                  <a:pt x="34" y="200"/>
                  <a:pt x="47" y="193"/>
                  <a:pt x="27" y="181"/>
                </a:cubicBezTo>
                <a:cubicBezTo>
                  <a:pt x="21" y="173"/>
                  <a:pt x="15" y="164"/>
                  <a:pt x="9" y="156"/>
                </a:cubicBezTo>
                <a:cubicBezTo>
                  <a:pt x="7" y="145"/>
                  <a:pt x="6" y="130"/>
                  <a:pt x="0" y="121"/>
                </a:cubicBezTo>
                <a:close/>
              </a:path>
            </a:pathLst>
          </a:custGeom>
          <a:solidFill>
            <a:srgbClr val="00B0F0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" name="Rectangle 2"/>
          <p:cNvSpPr>
            <a:spLocks noChangeArrowheads="1"/>
          </p:cNvSpPr>
          <p:nvPr/>
        </p:nvSpPr>
        <p:spPr bwMode="gray">
          <a:xfrm>
            <a:off x="344486" y="1468145"/>
            <a:ext cx="4320000" cy="360000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blurRad="50800" dist="38099" dir="2700015" rotWithShape="0">
              <a:scrgbClr r="0" g="0" b="0">
                <a:alpha val="40000"/>
              </a:scrgbClr>
            </a:outerShdw>
          </a:effectLst>
        </p:spPr>
        <p:txBody>
          <a:bodyPr lIns="90000" tIns="46800" rIns="90000" bIns="46800"/>
          <a:lstStyle/>
          <a:p>
            <a:pPr marL="171450" indent="-171450">
              <a:spcBef>
                <a:spcPts val="300"/>
              </a:spcBef>
              <a:buClr>
                <a:schemeClr val="accent2"/>
              </a:buClr>
              <a:buSzPct val="120000"/>
              <a:buFont typeface="Wingdings" pitchFamily="2" charset="2"/>
              <a:buChar char="§"/>
            </a:pPr>
            <a:endParaRPr lang="en-GB" sz="110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6" name="Rectangle 5"/>
          <p:cNvSpPr>
            <a:spLocks noChangeArrowheads="1"/>
          </p:cNvSpPr>
          <p:nvPr/>
        </p:nvSpPr>
        <p:spPr bwMode="auto">
          <a:xfrm>
            <a:off x="344486" y="1131160"/>
            <a:ext cx="4320000" cy="336985"/>
          </a:xfrm>
          <a:prstGeom prst="round2SameRect">
            <a:avLst/>
          </a:prstGeom>
          <a:solidFill>
            <a:srgbClr val="2C3581"/>
          </a:solidFill>
          <a:ln w="952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blurRad="50800" dist="38099" dir="2700015" rotWithShape="0">
              <a:scrgbClr r="0" g="0" b="0">
                <a:alpha val="40000"/>
              </a:scrgbClr>
            </a:outerShdw>
          </a:effectLst>
        </p:spPr>
        <p:txBody>
          <a:bodyPr wrap="none" lIns="72000" tIns="72000" rIns="72000" bIns="72000" anchor="ctr"/>
          <a:lstStyle/>
          <a:p>
            <a:pPr marL="171450" indent="-171450" algn="ctr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GB" sz="1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Print screen portal</a:t>
            </a:r>
            <a:endParaRPr lang="en-GB" sz="14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0" name="Rectangle 2"/>
          <p:cNvSpPr>
            <a:spLocks noChangeArrowheads="1"/>
          </p:cNvSpPr>
          <p:nvPr/>
        </p:nvSpPr>
        <p:spPr bwMode="gray">
          <a:xfrm>
            <a:off x="4881394" y="5548122"/>
            <a:ext cx="4680000" cy="970659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blurRad="50800" dist="38099" dir="2700015" rotWithShape="0">
              <a:scrgbClr r="0" g="0" b="0">
                <a:alpha val="40000"/>
              </a:scrgbClr>
            </a:outerShdw>
          </a:effectLst>
        </p:spPr>
        <p:txBody>
          <a:bodyPr lIns="90000" tIns="46800" rIns="90000" bIns="46800"/>
          <a:lstStyle/>
          <a:p>
            <a:pPr marL="171450" lvl="1" indent="-171450">
              <a:spcBef>
                <a:spcPts val="300"/>
              </a:spcBef>
              <a:buClr>
                <a:schemeClr val="accent2"/>
              </a:buClr>
              <a:buSzPct val="120000"/>
              <a:buFont typeface="Wingdings" pitchFamily="2" charset="2"/>
              <a:buChar char="§"/>
            </a:pPr>
            <a:r>
              <a:rPr lang="en-GB" sz="1100" dirty="0">
                <a:latin typeface="Calibri" pitchFamily="34" charset="0"/>
                <a:cs typeface="Calibri" pitchFamily="34" charset="0"/>
              </a:rPr>
              <a:t>Q4 2017: </a:t>
            </a:r>
            <a:r>
              <a:rPr lang="en-GB" sz="1100" dirty="0" err="1">
                <a:latin typeface="Calibri" pitchFamily="34" charset="0"/>
                <a:cs typeface="Calibri" pitchFamily="34" charset="0"/>
              </a:rPr>
              <a:t>Danubehack</a:t>
            </a:r>
            <a:endParaRPr lang="nl-NL" sz="1100" dirty="0">
              <a:latin typeface="Calibri" pitchFamily="34" charset="0"/>
              <a:cs typeface="Calibri" pitchFamily="34" charset="0"/>
            </a:endParaRPr>
          </a:p>
          <a:p>
            <a:pPr marL="171450" lvl="1" indent="-171450">
              <a:spcBef>
                <a:spcPts val="300"/>
              </a:spcBef>
              <a:buClr>
                <a:schemeClr val="accent2"/>
              </a:buClr>
              <a:buSzPct val="120000"/>
              <a:buFont typeface="Wingdings" pitchFamily="2" charset="2"/>
              <a:buChar char="§"/>
            </a:pPr>
            <a:endParaRPr lang="en-GB" sz="11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1" name="Rectangle 5"/>
          <p:cNvSpPr>
            <a:spLocks noChangeArrowheads="1"/>
          </p:cNvSpPr>
          <p:nvPr/>
        </p:nvSpPr>
        <p:spPr bwMode="auto">
          <a:xfrm>
            <a:off x="4881394" y="5220838"/>
            <a:ext cx="4680000" cy="336985"/>
          </a:xfrm>
          <a:prstGeom prst="round2SameRect">
            <a:avLst/>
          </a:prstGeom>
          <a:solidFill>
            <a:srgbClr val="2C3581"/>
          </a:solidFill>
          <a:ln w="952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blurRad="50800" dist="38099" dir="2700015" rotWithShape="0">
              <a:scrgbClr r="0" g="0" b="0">
                <a:alpha val="40000"/>
              </a:scrgbClr>
            </a:outerShdw>
          </a:effectLst>
        </p:spPr>
        <p:txBody>
          <a:bodyPr wrap="none" lIns="72000" tIns="72000" rIns="72000" bIns="72000" anchor="ctr"/>
          <a:lstStyle/>
          <a:p>
            <a:pPr marL="171450" indent="-171450" algn="ctr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GB" sz="1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Upcoming events</a:t>
            </a:r>
            <a:endParaRPr lang="en-GB" sz="14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2" name="Rectangle 5"/>
          <p:cNvSpPr>
            <a:spLocks noChangeArrowheads="1"/>
          </p:cNvSpPr>
          <p:nvPr/>
        </p:nvSpPr>
        <p:spPr bwMode="auto">
          <a:xfrm>
            <a:off x="4874464" y="1123950"/>
            <a:ext cx="4680000" cy="336985"/>
          </a:xfrm>
          <a:prstGeom prst="round2SameRect">
            <a:avLst/>
          </a:prstGeom>
          <a:solidFill>
            <a:srgbClr val="2C3581"/>
          </a:solidFill>
          <a:ln w="952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blurRad="50800" dist="38099" dir="2700015" rotWithShape="0">
              <a:scrgbClr r="0" g="0" b="0">
                <a:alpha val="40000"/>
              </a:scrgbClr>
            </a:outerShdw>
          </a:effectLst>
        </p:spPr>
        <p:txBody>
          <a:bodyPr wrap="none" lIns="72000" tIns="72000" rIns="72000" bIns="72000" anchor="ctr"/>
          <a:lstStyle/>
          <a:p>
            <a:pPr marL="171450" indent="-171450" algn="ctr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GB" sz="1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Maturity 2017</a:t>
            </a:r>
            <a:endParaRPr lang="en-GB" sz="14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4" name="Rectangle 2"/>
          <p:cNvSpPr>
            <a:spLocks noChangeArrowheads="1"/>
          </p:cNvSpPr>
          <p:nvPr/>
        </p:nvSpPr>
        <p:spPr bwMode="gray">
          <a:xfrm>
            <a:off x="351416" y="5548122"/>
            <a:ext cx="4320000" cy="970659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blurRad="50800" dist="38099" dir="2700015" rotWithShape="0">
              <a:scrgbClr r="0" g="0" b="0">
                <a:alpha val="40000"/>
              </a:scrgbClr>
            </a:outerShdw>
          </a:effectLst>
        </p:spPr>
        <p:txBody>
          <a:bodyPr lIns="90000" tIns="46800" rIns="90000" bIns="46800"/>
          <a:lstStyle/>
          <a:p>
            <a:pPr marL="171450" indent="-171450">
              <a:spcBef>
                <a:spcPts val="300"/>
              </a:spcBef>
              <a:buClr>
                <a:schemeClr val="accent2"/>
              </a:buClr>
              <a:buSzPct val="120000"/>
              <a:buFont typeface="Wingdings" pitchFamily="2" charset="2"/>
              <a:buChar char="§"/>
            </a:pPr>
            <a:r>
              <a:rPr lang="en-GB" sz="1100" dirty="0" smtClean="0">
                <a:latin typeface="Calibri" pitchFamily="34" charset="0"/>
                <a:cs typeface="Calibri" pitchFamily="34" charset="0"/>
              </a:rPr>
              <a:t>Draw</a:t>
            </a:r>
            <a:r>
              <a:rPr lang="en-GB" sz="1100" dirty="0">
                <a:latin typeface="Calibri" pitchFamily="34" charset="0"/>
                <a:cs typeface="Calibri" pitchFamily="34" charset="0"/>
              </a:rPr>
              <a:t> up a more detailed methodology </a:t>
            </a:r>
            <a:r>
              <a:rPr lang="en-GB" sz="1100" dirty="0" smtClean="0">
                <a:latin typeface="Calibri" pitchFamily="34" charset="0"/>
                <a:cs typeface="Calibri" pitchFamily="34" charset="0"/>
              </a:rPr>
              <a:t>to create </a:t>
            </a:r>
            <a:r>
              <a:rPr lang="en-GB" sz="1100" dirty="0">
                <a:latin typeface="Calibri" pitchFamily="34" charset="0"/>
                <a:cs typeface="Calibri" pitchFamily="34" charset="0"/>
              </a:rPr>
              <a:t>metadata and </a:t>
            </a:r>
            <a:r>
              <a:rPr lang="en-GB" sz="1100" dirty="0" smtClean="0">
                <a:latin typeface="Calibri" pitchFamily="34" charset="0"/>
                <a:cs typeface="Calibri" pitchFamily="34" charset="0"/>
              </a:rPr>
              <a:t>a data inventory</a:t>
            </a:r>
          </a:p>
          <a:p>
            <a:pPr marL="171450" indent="-171450">
              <a:spcBef>
                <a:spcPts val="300"/>
              </a:spcBef>
              <a:buClr>
                <a:schemeClr val="accent2"/>
              </a:buClr>
              <a:buSzPct val="120000"/>
              <a:buFont typeface="Wingdings" pitchFamily="2" charset="2"/>
              <a:buChar char="§"/>
            </a:pPr>
            <a:r>
              <a:rPr lang="en-GB" sz="1100" dirty="0" smtClean="0">
                <a:latin typeface="Calibri" pitchFamily="34" charset="0"/>
                <a:cs typeface="Calibri" pitchFamily="34" charset="0"/>
              </a:rPr>
              <a:t>Make it obligatory to </a:t>
            </a:r>
            <a:r>
              <a:rPr lang="en-GB" sz="1100" dirty="0">
                <a:latin typeface="Calibri" pitchFamily="34" charset="0"/>
                <a:cs typeface="Calibri" pitchFamily="34" charset="0"/>
              </a:rPr>
              <a:t>save data on data.gov.sk, </a:t>
            </a:r>
            <a:endParaRPr lang="en-GB" sz="1100" dirty="0" smtClean="0">
              <a:latin typeface="Calibri" pitchFamily="34" charset="0"/>
              <a:cs typeface="Calibri" pitchFamily="34" charset="0"/>
            </a:endParaRPr>
          </a:p>
          <a:p>
            <a:pPr marL="171450" indent="-171450">
              <a:spcBef>
                <a:spcPts val="300"/>
              </a:spcBef>
              <a:buClr>
                <a:schemeClr val="accent2"/>
              </a:buClr>
              <a:buSzPct val="120000"/>
              <a:buFont typeface="Wingdings" pitchFamily="2" charset="2"/>
              <a:buChar char="§"/>
            </a:pPr>
            <a:r>
              <a:rPr lang="en-GB" sz="1100" dirty="0" smtClean="0">
                <a:latin typeface="Calibri" pitchFamily="34" charset="0"/>
                <a:cs typeface="Calibri" pitchFamily="34" charset="0"/>
              </a:rPr>
              <a:t>Draft a </a:t>
            </a:r>
            <a:r>
              <a:rPr lang="en-GB" sz="1100" dirty="0">
                <a:latin typeface="Calibri" pitchFamily="34" charset="0"/>
                <a:cs typeface="Calibri" pitchFamily="34" charset="0"/>
              </a:rPr>
              <a:t>new law about data</a:t>
            </a:r>
            <a:endParaRPr lang="nl-NL" sz="1100" dirty="0">
              <a:latin typeface="Calibri" pitchFamily="34" charset="0"/>
              <a:cs typeface="Calibri" pitchFamily="34" charset="0"/>
            </a:endParaRPr>
          </a:p>
          <a:p>
            <a:pPr marL="171450" indent="-171450">
              <a:spcBef>
                <a:spcPts val="300"/>
              </a:spcBef>
              <a:buClr>
                <a:schemeClr val="accent2"/>
              </a:buClr>
              <a:buSzPct val="120000"/>
              <a:buFont typeface="Wingdings" pitchFamily="2" charset="2"/>
              <a:buChar char="§"/>
            </a:pPr>
            <a:endParaRPr lang="en-GB" sz="11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5" name="Rectangle 5"/>
          <p:cNvSpPr>
            <a:spLocks noChangeArrowheads="1"/>
          </p:cNvSpPr>
          <p:nvPr/>
        </p:nvSpPr>
        <p:spPr bwMode="auto">
          <a:xfrm>
            <a:off x="351416" y="5220838"/>
            <a:ext cx="4320000" cy="336985"/>
          </a:xfrm>
          <a:prstGeom prst="round2SameRect">
            <a:avLst/>
          </a:prstGeom>
          <a:solidFill>
            <a:srgbClr val="2C3581"/>
          </a:solidFill>
          <a:ln w="9525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blurRad="50800" dist="38099" dir="2700015" rotWithShape="0">
              <a:scrgbClr r="0" g="0" b="0">
                <a:alpha val="40000"/>
              </a:scrgbClr>
            </a:outerShdw>
          </a:effectLst>
        </p:spPr>
        <p:txBody>
          <a:bodyPr wrap="none" lIns="72000" tIns="72000" rIns="72000" bIns="72000" anchor="ctr"/>
          <a:lstStyle/>
          <a:p>
            <a:pPr marL="171450" indent="-171450" algn="ctr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en-GB" sz="1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Next steps</a:t>
            </a:r>
            <a:endParaRPr lang="en-GB" sz="14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36" name="Groupe 669"/>
          <p:cNvGrpSpPr/>
          <p:nvPr/>
        </p:nvGrpSpPr>
        <p:grpSpPr>
          <a:xfrm>
            <a:off x="457072" y="5273099"/>
            <a:ext cx="247731" cy="275024"/>
            <a:chOff x="6470651" y="2876550"/>
            <a:chExt cx="374650" cy="415926"/>
          </a:xfrm>
          <a:solidFill>
            <a:srgbClr val="00B0F0">
              <a:alpha val="50000"/>
            </a:srgbClr>
          </a:solidFill>
        </p:grpSpPr>
        <p:sp>
          <p:nvSpPr>
            <p:cNvPr id="37" name="Freeform 283"/>
            <p:cNvSpPr>
              <a:spLocks/>
            </p:cNvSpPr>
            <p:nvPr/>
          </p:nvSpPr>
          <p:spPr bwMode="auto">
            <a:xfrm>
              <a:off x="6470651" y="3043238"/>
              <a:ext cx="374650" cy="249238"/>
            </a:xfrm>
            <a:custGeom>
              <a:avLst/>
              <a:gdLst/>
              <a:ahLst/>
              <a:cxnLst>
                <a:cxn ang="0">
                  <a:pos x="194" y="6"/>
                </a:cxn>
                <a:cxn ang="0">
                  <a:pos x="192" y="2"/>
                </a:cxn>
                <a:cxn ang="0">
                  <a:pos x="188" y="0"/>
                </a:cxn>
                <a:cxn ang="0">
                  <a:pos x="154" y="0"/>
                </a:cxn>
                <a:cxn ang="0">
                  <a:pos x="152" y="1"/>
                </a:cxn>
                <a:cxn ang="0">
                  <a:pos x="151" y="1"/>
                </a:cxn>
                <a:cxn ang="0">
                  <a:pos x="148" y="6"/>
                </a:cxn>
                <a:cxn ang="0">
                  <a:pos x="152" y="11"/>
                </a:cxn>
                <a:cxn ang="0">
                  <a:pos x="154" y="11"/>
                </a:cxn>
                <a:cxn ang="0">
                  <a:pos x="166" y="11"/>
                </a:cxn>
                <a:cxn ang="0">
                  <a:pos x="168" y="13"/>
                </a:cxn>
                <a:cxn ang="0">
                  <a:pos x="167" y="15"/>
                </a:cxn>
                <a:cxn ang="0">
                  <a:pos x="95" y="87"/>
                </a:cxn>
                <a:cxn ang="0">
                  <a:pos x="94" y="87"/>
                </a:cxn>
                <a:cxn ang="0">
                  <a:pos x="92" y="87"/>
                </a:cxn>
                <a:cxn ang="0">
                  <a:pos x="72" y="66"/>
                </a:cxn>
                <a:cxn ang="0">
                  <a:pos x="67" y="65"/>
                </a:cxn>
                <a:cxn ang="0">
                  <a:pos x="63" y="66"/>
                </a:cxn>
                <a:cxn ang="0">
                  <a:pos x="0" y="128"/>
                </a:cxn>
                <a:cxn ang="0">
                  <a:pos x="18" y="128"/>
                </a:cxn>
                <a:cxn ang="0">
                  <a:pos x="66" y="81"/>
                </a:cxn>
                <a:cxn ang="0">
                  <a:pos x="67" y="80"/>
                </a:cxn>
                <a:cxn ang="0">
                  <a:pos x="69" y="81"/>
                </a:cxn>
                <a:cxn ang="0">
                  <a:pos x="89" y="101"/>
                </a:cxn>
                <a:cxn ang="0">
                  <a:pos x="94" y="103"/>
                </a:cxn>
                <a:cxn ang="0">
                  <a:pos x="98" y="101"/>
                </a:cxn>
                <a:cxn ang="0">
                  <a:pos x="179" y="21"/>
                </a:cxn>
                <a:cxn ang="0">
                  <a:pos x="179" y="20"/>
                </a:cxn>
                <a:cxn ang="0">
                  <a:pos x="180" y="20"/>
                </a:cxn>
                <a:cxn ang="0">
                  <a:pos x="181" y="20"/>
                </a:cxn>
                <a:cxn ang="0">
                  <a:pos x="182" y="20"/>
                </a:cxn>
                <a:cxn ang="0">
                  <a:pos x="183" y="22"/>
                </a:cxn>
                <a:cxn ang="0">
                  <a:pos x="183" y="39"/>
                </a:cxn>
                <a:cxn ang="0">
                  <a:pos x="188" y="44"/>
                </a:cxn>
                <a:cxn ang="0">
                  <a:pos x="194" y="39"/>
                </a:cxn>
                <a:cxn ang="0">
                  <a:pos x="194" y="6"/>
                </a:cxn>
              </a:cxnLst>
              <a:rect l="0" t="0" r="r" b="b"/>
              <a:pathLst>
                <a:path w="194" h="128">
                  <a:moveTo>
                    <a:pt x="194" y="6"/>
                  </a:moveTo>
                  <a:cubicBezTo>
                    <a:pt x="194" y="4"/>
                    <a:pt x="193" y="3"/>
                    <a:pt x="192" y="2"/>
                  </a:cubicBezTo>
                  <a:cubicBezTo>
                    <a:pt x="191" y="1"/>
                    <a:pt x="190" y="0"/>
                    <a:pt x="188" y="0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153" y="0"/>
                    <a:pt x="152" y="0"/>
                    <a:pt x="152" y="1"/>
                  </a:cubicBezTo>
                  <a:cubicBezTo>
                    <a:pt x="151" y="1"/>
                    <a:pt x="151" y="1"/>
                    <a:pt x="151" y="1"/>
                  </a:cubicBezTo>
                  <a:cubicBezTo>
                    <a:pt x="149" y="2"/>
                    <a:pt x="148" y="4"/>
                    <a:pt x="148" y="6"/>
                  </a:cubicBezTo>
                  <a:cubicBezTo>
                    <a:pt x="148" y="8"/>
                    <a:pt x="149" y="10"/>
                    <a:pt x="152" y="11"/>
                  </a:cubicBezTo>
                  <a:cubicBezTo>
                    <a:pt x="152" y="11"/>
                    <a:pt x="153" y="11"/>
                    <a:pt x="154" y="11"/>
                  </a:cubicBezTo>
                  <a:cubicBezTo>
                    <a:pt x="154" y="11"/>
                    <a:pt x="166" y="11"/>
                    <a:pt x="166" y="11"/>
                  </a:cubicBezTo>
                  <a:cubicBezTo>
                    <a:pt x="167" y="11"/>
                    <a:pt x="167" y="12"/>
                    <a:pt x="168" y="13"/>
                  </a:cubicBezTo>
                  <a:cubicBezTo>
                    <a:pt x="168" y="13"/>
                    <a:pt x="168" y="14"/>
                    <a:pt x="167" y="15"/>
                  </a:cubicBezTo>
                  <a:cubicBezTo>
                    <a:pt x="95" y="87"/>
                    <a:pt x="95" y="87"/>
                    <a:pt x="95" y="87"/>
                  </a:cubicBezTo>
                  <a:cubicBezTo>
                    <a:pt x="95" y="87"/>
                    <a:pt x="94" y="87"/>
                    <a:pt x="94" y="87"/>
                  </a:cubicBezTo>
                  <a:cubicBezTo>
                    <a:pt x="93" y="87"/>
                    <a:pt x="93" y="87"/>
                    <a:pt x="92" y="87"/>
                  </a:cubicBezTo>
                  <a:cubicBezTo>
                    <a:pt x="72" y="66"/>
                    <a:pt x="72" y="66"/>
                    <a:pt x="72" y="66"/>
                  </a:cubicBezTo>
                  <a:cubicBezTo>
                    <a:pt x="71" y="65"/>
                    <a:pt x="69" y="65"/>
                    <a:pt x="67" y="65"/>
                  </a:cubicBezTo>
                  <a:cubicBezTo>
                    <a:pt x="66" y="65"/>
                    <a:pt x="64" y="65"/>
                    <a:pt x="63" y="66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18" y="128"/>
                    <a:pt x="18" y="128"/>
                    <a:pt x="18" y="128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6" y="81"/>
                    <a:pt x="67" y="80"/>
                    <a:pt x="67" y="80"/>
                  </a:cubicBezTo>
                  <a:cubicBezTo>
                    <a:pt x="68" y="80"/>
                    <a:pt x="68" y="81"/>
                    <a:pt x="69" y="81"/>
                  </a:cubicBezTo>
                  <a:cubicBezTo>
                    <a:pt x="89" y="101"/>
                    <a:pt x="89" y="101"/>
                    <a:pt x="89" y="101"/>
                  </a:cubicBezTo>
                  <a:cubicBezTo>
                    <a:pt x="90" y="102"/>
                    <a:pt x="92" y="103"/>
                    <a:pt x="94" y="103"/>
                  </a:cubicBezTo>
                  <a:cubicBezTo>
                    <a:pt x="95" y="103"/>
                    <a:pt x="97" y="102"/>
                    <a:pt x="98" y="101"/>
                  </a:cubicBezTo>
                  <a:cubicBezTo>
                    <a:pt x="179" y="21"/>
                    <a:pt x="179" y="21"/>
                    <a:pt x="179" y="21"/>
                  </a:cubicBezTo>
                  <a:cubicBezTo>
                    <a:pt x="179" y="21"/>
                    <a:pt x="179" y="21"/>
                    <a:pt x="179" y="20"/>
                  </a:cubicBezTo>
                  <a:cubicBezTo>
                    <a:pt x="180" y="20"/>
                    <a:pt x="180" y="20"/>
                    <a:pt x="180" y="20"/>
                  </a:cubicBezTo>
                  <a:cubicBezTo>
                    <a:pt x="180" y="20"/>
                    <a:pt x="180" y="20"/>
                    <a:pt x="181" y="20"/>
                  </a:cubicBezTo>
                  <a:cubicBezTo>
                    <a:pt x="181" y="20"/>
                    <a:pt x="181" y="20"/>
                    <a:pt x="182" y="20"/>
                  </a:cubicBezTo>
                  <a:cubicBezTo>
                    <a:pt x="182" y="20"/>
                    <a:pt x="183" y="21"/>
                    <a:pt x="183" y="22"/>
                  </a:cubicBezTo>
                  <a:cubicBezTo>
                    <a:pt x="183" y="39"/>
                    <a:pt x="183" y="39"/>
                    <a:pt x="183" y="39"/>
                  </a:cubicBezTo>
                  <a:cubicBezTo>
                    <a:pt x="183" y="42"/>
                    <a:pt x="185" y="44"/>
                    <a:pt x="188" y="44"/>
                  </a:cubicBezTo>
                  <a:cubicBezTo>
                    <a:pt x="191" y="44"/>
                    <a:pt x="194" y="42"/>
                    <a:pt x="194" y="39"/>
                  </a:cubicBezTo>
                  <a:lnTo>
                    <a:pt x="194" y="6"/>
                  </a:lnTo>
                  <a:close/>
                </a:path>
              </a:pathLst>
            </a:custGeom>
            <a:grpFill/>
            <a:ln w="7938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" name="Freeform 284"/>
            <p:cNvSpPr>
              <a:spLocks/>
            </p:cNvSpPr>
            <p:nvPr/>
          </p:nvSpPr>
          <p:spPr bwMode="auto">
            <a:xfrm>
              <a:off x="6654801" y="2951163"/>
              <a:ext cx="76200" cy="49213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14" y="26"/>
                </a:cxn>
                <a:cxn ang="0">
                  <a:pos x="19" y="25"/>
                </a:cxn>
                <a:cxn ang="0">
                  <a:pos x="37" y="12"/>
                </a:cxn>
                <a:cxn ang="0">
                  <a:pos x="38" y="4"/>
                </a:cxn>
                <a:cxn ang="0">
                  <a:pos x="30" y="2"/>
                </a:cxn>
                <a:cxn ang="0">
                  <a:pos x="14" y="13"/>
                </a:cxn>
              </a:cxnLst>
              <a:rect l="0" t="0" r="r" b="b"/>
              <a:pathLst>
                <a:path w="40" h="26">
                  <a:moveTo>
                    <a:pt x="0" y="21"/>
                  </a:moveTo>
                  <a:cubicBezTo>
                    <a:pt x="14" y="26"/>
                    <a:pt x="14" y="26"/>
                    <a:pt x="14" y="26"/>
                  </a:cubicBezTo>
                  <a:cubicBezTo>
                    <a:pt x="16" y="26"/>
                    <a:pt x="17" y="26"/>
                    <a:pt x="19" y="25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40" y="10"/>
                    <a:pt x="40" y="6"/>
                    <a:pt x="38" y="4"/>
                  </a:cubicBezTo>
                  <a:cubicBezTo>
                    <a:pt x="36" y="1"/>
                    <a:pt x="32" y="0"/>
                    <a:pt x="30" y="2"/>
                  </a:cubicBezTo>
                  <a:cubicBezTo>
                    <a:pt x="14" y="13"/>
                    <a:pt x="14" y="13"/>
                    <a:pt x="14" y="13"/>
                  </a:cubicBezTo>
                </a:path>
              </a:pathLst>
            </a:custGeom>
            <a:grpFill/>
            <a:ln w="11113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" name="Freeform 285"/>
            <p:cNvSpPr>
              <a:spLocks/>
            </p:cNvSpPr>
            <p:nvPr/>
          </p:nvSpPr>
          <p:spPr bwMode="auto">
            <a:xfrm>
              <a:off x="6616701" y="2876550"/>
              <a:ext cx="50800" cy="69850"/>
            </a:xfrm>
            <a:custGeom>
              <a:avLst/>
              <a:gdLst/>
              <a:ahLst/>
              <a:cxnLst>
                <a:cxn ang="0">
                  <a:pos x="16" y="35"/>
                </a:cxn>
                <a:cxn ang="0">
                  <a:pos x="26" y="15"/>
                </a:cxn>
                <a:cxn ang="0">
                  <a:pos x="14" y="0"/>
                </a:cxn>
                <a:cxn ang="0">
                  <a:pos x="0" y="15"/>
                </a:cxn>
                <a:cxn ang="0">
                  <a:pos x="16" y="35"/>
                </a:cxn>
              </a:cxnLst>
              <a:rect l="0" t="0" r="r" b="b"/>
              <a:pathLst>
                <a:path w="26" h="36">
                  <a:moveTo>
                    <a:pt x="16" y="35"/>
                  </a:moveTo>
                  <a:cubicBezTo>
                    <a:pt x="24" y="34"/>
                    <a:pt x="25" y="23"/>
                    <a:pt x="26" y="15"/>
                  </a:cubicBezTo>
                  <a:cubicBezTo>
                    <a:pt x="26" y="6"/>
                    <a:pt x="20" y="0"/>
                    <a:pt x="14" y="0"/>
                  </a:cubicBezTo>
                  <a:cubicBezTo>
                    <a:pt x="6" y="0"/>
                    <a:pt x="0" y="6"/>
                    <a:pt x="0" y="15"/>
                  </a:cubicBezTo>
                  <a:cubicBezTo>
                    <a:pt x="1" y="28"/>
                    <a:pt x="10" y="36"/>
                    <a:pt x="16" y="35"/>
                  </a:cubicBezTo>
                  <a:close/>
                </a:path>
              </a:pathLst>
            </a:custGeom>
            <a:grpFill/>
            <a:ln w="11113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7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" name="Line 286"/>
            <p:cNvSpPr>
              <a:spLocks noChangeShapeType="1"/>
            </p:cNvSpPr>
            <p:nvPr/>
          </p:nvSpPr>
          <p:spPr bwMode="auto">
            <a:xfrm>
              <a:off x="6648451" y="2960688"/>
              <a:ext cx="1588" cy="1588"/>
            </a:xfrm>
            <a:prstGeom prst="line">
              <a:avLst/>
            </a:prstGeom>
            <a:grpFill/>
            <a:ln w="11113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7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" name="Freeform 287"/>
            <p:cNvSpPr>
              <a:spLocks/>
            </p:cNvSpPr>
            <p:nvPr/>
          </p:nvSpPr>
          <p:spPr bwMode="auto">
            <a:xfrm>
              <a:off x="6627813" y="3055938"/>
              <a:ext cx="38100" cy="122238"/>
            </a:xfrm>
            <a:custGeom>
              <a:avLst/>
              <a:gdLst/>
              <a:ahLst/>
              <a:cxnLst>
                <a:cxn ang="0">
                  <a:pos x="4" y="26"/>
                </a:cxn>
                <a:cxn ang="0">
                  <a:pos x="0" y="53"/>
                </a:cxn>
                <a:cxn ang="0">
                  <a:pos x="7" y="63"/>
                </a:cxn>
                <a:cxn ang="0">
                  <a:pos x="15" y="56"/>
                </a:cxn>
                <a:cxn ang="0">
                  <a:pos x="19" y="26"/>
                </a:cxn>
                <a:cxn ang="0">
                  <a:pos x="18" y="18"/>
                </a:cxn>
                <a:cxn ang="0">
                  <a:pos x="3" y="0"/>
                </a:cxn>
              </a:cxnLst>
              <a:rect l="0" t="0" r="r" b="b"/>
              <a:pathLst>
                <a:path w="20" h="63">
                  <a:moveTo>
                    <a:pt x="4" y="26"/>
                  </a:moveTo>
                  <a:cubicBezTo>
                    <a:pt x="5" y="26"/>
                    <a:pt x="0" y="53"/>
                    <a:pt x="0" y="53"/>
                  </a:cubicBezTo>
                  <a:cubicBezTo>
                    <a:pt x="0" y="58"/>
                    <a:pt x="2" y="62"/>
                    <a:pt x="7" y="63"/>
                  </a:cubicBezTo>
                  <a:cubicBezTo>
                    <a:pt x="11" y="63"/>
                    <a:pt x="14" y="60"/>
                    <a:pt x="15" y="56"/>
                  </a:cubicBezTo>
                  <a:cubicBezTo>
                    <a:pt x="15" y="56"/>
                    <a:pt x="19" y="27"/>
                    <a:pt x="19" y="26"/>
                  </a:cubicBezTo>
                  <a:cubicBezTo>
                    <a:pt x="20" y="21"/>
                    <a:pt x="19" y="19"/>
                    <a:pt x="18" y="18"/>
                  </a:cubicBezTo>
                  <a:cubicBezTo>
                    <a:pt x="17" y="17"/>
                    <a:pt x="3" y="1"/>
                    <a:pt x="3" y="0"/>
                  </a:cubicBezTo>
                </a:path>
              </a:pathLst>
            </a:custGeom>
            <a:grpFill/>
            <a:ln w="11113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" name="Freeform 288"/>
            <p:cNvSpPr>
              <a:spLocks/>
            </p:cNvSpPr>
            <p:nvPr/>
          </p:nvSpPr>
          <p:spPr bwMode="auto">
            <a:xfrm>
              <a:off x="6578601" y="2976563"/>
              <a:ext cx="17463" cy="69850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0" y="36"/>
                </a:cxn>
              </a:cxnLst>
              <a:rect l="0" t="0" r="r" b="b"/>
              <a:pathLst>
                <a:path w="9" h="36">
                  <a:moveTo>
                    <a:pt x="9" y="0"/>
                  </a:moveTo>
                  <a:cubicBezTo>
                    <a:pt x="7" y="10"/>
                    <a:pt x="1" y="28"/>
                    <a:pt x="0" y="36"/>
                  </a:cubicBezTo>
                </a:path>
              </a:pathLst>
            </a:custGeom>
            <a:grpFill/>
            <a:ln w="11113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" name="Freeform 289"/>
            <p:cNvSpPr>
              <a:spLocks/>
            </p:cNvSpPr>
            <p:nvPr/>
          </p:nvSpPr>
          <p:spPr bwMode="auto">
            <a:xfrm>
              <a:off x="6524626" y="2946400"/>
              <a:ext cx="88900" cy="57150"/>
            </a:xfrm>
            <a:custGeom>
              <a:avLst/>
              <a:gdLst/>
              <a:ahLst/>
              <a:cxnLst>
                <a:cxn ang="0">
                  <a:pos x="46" y="0"/>
                </a:cxn>
                <a:cxn ang="0">
                  <a:pos x="24" y="2"/>
                </a:cxn>
                <a:cxn ang="0">
                  <a:pos x="2" y="18"/>
                </a:cxn>
                <a:cxn ang="0">
                  <a:pos x="2" y="27"/>
                </a:cxn>
                <a:cxn ang="0">
                  <a:pos x="10" y="27"/>
                </a:cxn>
                <a:cxn ang="0">
                  <a:pos x="10" y="27"/>
                </a:cxn>
                <a:cxn ang="0">
                  <a:pos x="35" y="14"/>
                </a:cxn>
              </a:cxnLst>
              <a:rect l="0" t="0" r="r" b="b"/>
              <a:pathLst>
                <a:path w="46" h="29">
                  <a:moveTo>
                    <a:pt x="46" y="0"/>
                  </a:moveTo>
                  <a:cubicBezTo>
                    <a:pt x="42" y="0"/>
                    <a:pt x="34" y="1"/>
                    <a:pt x="24" y="2"/>
                  </a:cubicBezTo>
                  <a:cubicBezTo>
                    <a:pt x="23" y="2"/>
                    <a:pt x="2" y="18"/>
                    <a:pt x="2" y="18"/>
                  </a:cubicBezTo>
                  <a:cubicBezTo>
                    <a:pt x="0" y="20"/>
                    <a:pt x="0" y="24"/>
                    <a:pt x="2" y="27"/>
                  </a:cubicBezTo>
                  <a:cubicBezTo>
                    <a:pt x="4" y="29"/>
                    <a:pt x="8" y="29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1" y="27"/>
                    <a:pt x="35" y="14"/>
                    <a:pt x="35" y="14"/>
                  </a:cubicBezTo>
                </a:path>
              </a:pathLst>
            </a:custGeom>
            <a:grpFill/>
            <a:ln w="11113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" name="Freeform 290"/>
            <p:cNvSpPr>
              <a:spLocks/>
            </p:cNvSpPr>
            <p:nvPr/>
          </p:nvSpPr>
          <p:spPr bwMode="auto">
            <a:xfrm>
              <a:off x="6530976" y="3043238"/>
              <a:ext cx="76200" cy="144463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38" y="19"/>
                </a:cxn>
                <a:cxn ang="0">
                  <a:pos x="38" y="44"/>
                </a:cxn>
                <a:cxn ang="0">
                  <a:pos x="14" y="71"/>
                </a:cxn>
                <a:cxn ang="0">
                  <a:pos x="3" y="72"/>
                </a:cxn>
                <a:cxn ang="0">
                  <a:pos x="3" y="61"/>
                </a:cxn>
                <a:cxn ang="0">
                  <a:pos x="26" y="36"/>
                </a:cxn>
              </a:cxnLst>
              <a:rect l="0" t="0" r="r" b="b"/>
              <a:pathLst>
                <a:path w="40" h="74">
                  <a:moveTo>
                    <a:pt x="25" y="0"/>
                  </a:moveTo>
                  <a:cubicBezTo>
                    <a:pt x="38" y="19"/>
                    <a:pt x="38" y="19"/>
                    <a:pt x="38" y="19"/>
                  </a:cubicBezTo>
                  <a:cubicBezTo>
                    <a:pt x="40" y="21"/>
                    <a:pt x="39" y="43"/>
                    <a:pt x="38" y="44"/>
                  </a:cubicBezTo>
                  <a:cubicBezTo>
                    <a:pt x="14" y="71"/>
                    <a:pt x="14" y="71"/>
                    <a:pt x="14" y="71"/>
                  </a:cubicBezTo>
                  <a:cubicBezTo>
                    <a:pt x="11" y="74"/>
                    <a:pt x="6" y="74"/>
                    <a:pt x="3" y="72"/>
                  </a:cubicBezTo>
                  <a:cubicBezTo>
                    <a:pt x="0" y="69"/>
                    <a:pt x="0" y="64"/>
                    <a:pt x="3" y="61"/>
                  </a:cubicBezTo>
                  <a:cubicBezTo>
                    <a:pt x="26" y="36"/>
                    <a:pt x="26" y="36"/>
                    <a:pt x="26" y="36"/>
                  </a:cubicBezTo>
                </a:path>
              </a:pathLst>
            </a:custGeom>
            <a:grpFill/>
            <a:ln w="11113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70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5" name="Groupe 292"/>
          <p:cNvGrpSpPr>
            <a:grpSpLocks noChangeAspect="1"/>
          </p:cNvGrpSpPr>
          <p:nvPr/>
        </p:nvGrpSpPr>
        <p:grpSpPr>
          <a:xfrm>
            <a:off x="5023186" y="5270269"/>
            <a:ext cx="230031" cy="252000"/>
            <a:chOff x="3540125" y="5046663"/>
            <a:chExt cx="282575" cy="309563"/>
          </a:xfrm>
          <a:solidFill>
            <a:schemeClr val="accent2"/>
          </a:solidFill>
        </p:grpSpPr>
        <p:sp>
          <p:nvSpPr>
            <p:cNvPr id="46" name="Freeform 723"/>
            <p:cNvSpPr>
              <a:spLocks/>
            </p:cNvSpPr>
            <p:nvPr/>
          </p:nvSpPr>
          <p:spPr bwMode="auto">
            <a:xfrm>
              <a:off x="3540125" y="5075238"/>
              <a:ext cx="282575" cy="280988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108" y="0"/>
                </a:cxn>
                <a:cxn ang="0">
                  <a:pos x="124" y="16"/>
                </a:cxn>
                <a:cxn ang="0">
                  <a:pos x="124" y="108"/>
                </a:cxn>
                <a:cxn ang="0">
                  <a:pos x="108" y="124"/>
                </a:cxn>
                <a:cxn ang="0">
                  <a:pos x="17" y="124"/>
                </a:cxn>
                <a:cxn ang="0">
                  <a:pos x="0" y="108"/>
                </a:cxn>
                <a:cxn ang="0">
                  <a:pos x="0" y="16"/>
                </a:cxn>
              </a:cxnLst>
              <a:rect l="0" t="0" r="r" b="b"/>
              <a:pathLst>
                <a:path w="124" h="124">
                  <a:moveTo>
                    <a:pt x="17" y="0"/>
                  </a:moveTo>
                  <a:cubicBezTo>
                    <a:pt x="108" y="0"/>
                    <a:pt x="108" y="0"/>
                    <a:pt x="108" y="0"/>
                  </a:cubicBezTo>
                  <a:cubicBezTo>
                    <a:pt x="117" y="0"/>
                    <a:pt x="124" y="7"/>
                    <a:pt x="124" y="16"/>
                  </a:cubicBezTo>
                  <a:cubicBezTo>
                    <a:pt x="124" y="108"/>
                    <a:pt x="124" y="108"/>
                    <a:pt x="124" y="108"/>
                  </a:cubicBezTo>
                  <a:cubicBezTo>
                    <a:pt x="124" y="117"/>
                    <a:pt x="117" y="124"/>
                    <a:pt x="108" y="124"/>
                  </a:cubicBezTo>
                  <a:cubicBezTo>
                    <a:pt x="17" y="124"/>
                    <a:pt x="17" y="124"/>
                    <a:pt x="17" y="124"/>
                  </a:cubicBezTo>
                  <a:cubicBezTo>
                    <a:pt x="8" y="124"/>
                    <a:pt x="0" y="117"/>
                    <a:pt x="0" y="108"/>
                  </a:cubicBezTo>
                  <a:cubicBezTo>
                    <a:pt x="0" y="16"/>
                    <a:pt x="0" y="16"/>
                    <a:pt x="0" y="16"/>
                  </a:cubicBezTo>
                </a:path>
              </a:pathLst>
            </a:custGeom>
            <a:grp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" name="Line 724"/>
            <p:cNvSpPr>
              <a:spLocks noChangeShapeType="1"/>
            </p:cNvSpPr>
            <p:nvPr/>
          </p:nvSpPr>
          <p:spPr bwMode="auto">
            <a:xfrm>
              <a:off x="3613150" y="5046663"/>
              <a:ext cx="1588" cy="77788"/>
            </a:xfrm>
            <a:prstGeom prst="line">
              <a:avLst/>
            </a:prstGeom>
            <a:grp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" name="Line 725"/>
            <p:cNvSpPr>
              <a:spLocks noChangeShapeType="1"/>
            </p:cNvSpPr>
            <p:nvPr/>
          </p:nvSpPr>
          <p:spPr bwMode="auto">
            <a:xfrm>
              <a:off x="3751263" y="5046663"/>
              <a:ext cx="1588" cy="77788"/>
            </a:xfrm>
            <a:prstGeom prst="line">
              <a:avLst/>
            </a:prstGeom>
            <a:grp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" name="Freeform 726"/>
            <p:cNvSpPr>
              <a:spLocks/>
            </p:cNvSpPr>
            <p:nvPr/>
          </p:nvSpPr>
          <p:spPr bwMode="auto">
            <a:xfrm>
              <a:off x="3581400" y="5149851"/>
              <a:ext cx="66675" cy="144463"/>
            </a:xfrm>
            <a:custGeom>
              <a:avLst/>
              <a:gdLst/>
              <a:ahLst/>
              <a:cxnLst>
                <a:cxn ang="0">
                  <a:pos x="16" y="23"/>
                </a:cxn>
                <a:cxn ang="0">
                  <a:pos x="4" y="23"/>
                </a:cxn>
                <a:cxn ang="0">
                  <a:pos x="0" y="18"/>
                </a:cxn>
                <a:cxn ang="0">
                  <a:pos x="6" y="13"/>
                </a:cxn>
                <a:cxn ang="0">
                  <a:pos x="10" y="12"/>
                </a:cxn>
                <a:cxn ang="0">
                  <a:pos x="24" y="0"/>
                </a:cxn>
                <a:cxn ang="0">
                  <a:pos x="29" y="6"/>
                </a:cxn>
                <a:cxn ang="0">
                  <a:pos x="29" y="57"/>
                </a:cxn>
                <a:cxn ang="0">
                  <a:pos x="23" y="64"/>
                </a:cxn>
                <a:cxn ang="0">
                  <a:pos x="16" y="57"/>
                </a:cxn>
                <a:cxn ang="0">
                  <a:pos x="16" y="23"/>
                </a:cxn>
              </a:cxnLst>
              <a:rect l="0" t="0" r="r" b="b"/>
              <a:pathLst>
                <a:path w="29" h="64">
                  <a:moveTo>
                    <a:pt x="16" y="23"/>
                  </a:moveTo>
                  <a:cubicBezTo>
                    <a:pt x="4" y="23"/>
                    <a:pt x="4" y="23"/>
                    <a:pt x="4" y="23"/>
                  </a:cubicBezTo>
                  <a:cubicBezTo>
                    <a:pt x="2" y="23"/>
                    <a:pt x="0" y="22"/>
                    <a:pt x="0" y="18"/>
                  </a:cubicBezTo>
                  <a:cubicBezTo>
                    <a:pt x="0" y="15"/>
                    <a:pt x="2" y="14"/>
                    <a:pt x="6" y="13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9" y="10"/>
                    <a:pt x="17" y="0"/>
                    <a:pt x="24" y="0"/>
                  </a:cubicBezTo>
                  <a:cubicBezTo>
                    <a:pt x="27" y="0"/>
                    <a:pt x="29" y="1"/>
                    <a:pt x="29" y="6"/>
                  </a:cubicBezTo>
                  <a:cubicBezTo>
                    <a:pt x="29" y="57"/>
                    <a:pt x="29" y="57"/>
                    <a:pt x="29" y="57"/>
                  </a:cubicBezTo>
                  <a:cubicBezTo>
                    <a:pt x="29" y="61"/>
                    <a:pt x="28" y="64"/>
                    <a:pt x="23" y="64"/>
                  </a:cubicBezTo>
                  <a:cubicBezTo>
                    <a:pt x="18" y="64"/>
                    <a:pt x="16" y="61"/>
                    <a:pt x="16" y="57"/>
                  </a:cubicBezTo>
                  <a:lnTo>
                    <a:pt x="16" y="23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0" name="Freeform 727"/>
            <p:cNvSpPr>
              <a:spLocks noEditPoints="1"/>
            </p:cNvSpPr>
            <p:nvPr/>
          </p:nvSpPr>
          <p:spPr bwMode="auto">
            <a:xfrm>
              <a:off x="3667125" y="5149851"/>
              <a:ext cx="115888" cy="144463"/>
            </a:xfrm>
            <a:custGeom>
              <a:avLst/>
              <a:gdLst/>
              <a:ahLst/>
              <a:cxnLst>
                <a:cxn ang="0">
                  <a:pos x="29" y="49"/>
                </a:cxn>
                <a:cxn ang="0">
                  <a:pos x="7" y="49"/>
                </a:cxn>
                <a:cxn ang="0">
                  <a:pos x="0" y="43"/>
                </a:cxn>
                <a:cxn ang="0">
                  <a:pos x="2" y="38"/>
                </a:cxn>
                <a:cxn ang="0">
                  <a:pos x="29" y="3"/>
                </a:cxn>
                <a:cxn ang="0">
                  <a:pos x="35" y="0"/>
                </a:cxn>
                <a:cxn ang="0">
                  <a:pos x="41" y="7"/>
                </a:cxn>
                <a:cxn ang="0">
                  <a:pos x="41" y="39"/>
                </a:cxn>
                <a:cxn ang="0">
                  <a:pos x="46" y="39"/>
                </a:cxn>
                <a:cxn ang="0">
                  <a:pos x="51" y="44"/>
                </a:cxn>
                <a:cxn ang="0">
                  <a:pos x="46" y="49"/>
                </a:cxn>
                <a:cxn ang="0">
                  <a:pos x="41" y="49"/>
                </a:cxn>
                <a:cxn ang="0">
                  <a:pos x="41" y="58"/>
                </a:cxn>
                <a:cxn ang="0">
                  <a:pos x="35" y="64"/>
                </a:cxn>
                <a:cxn ang="0">
                  <a:pos x="29" y="58"/>
                </a:cxn>
                <a:cxn ang="0">
                  <a:pos x="29" y="49"/>
                </a:cxn>
                <a:cxn ang="0">
                  <a:pos x="29" y="16"/>
                </a:cxn>
                <a:cxn ang="0">
                  <a:pos x="29" y="16"/>
                </a:cxn>
                <a:cxn ang="0">
                  <a:pos x="12" y="39"/>
                </a:cxn>
                <a:cxn ang="0">
                  <a:pos x="29" y="39"/>
                </a:cxn>
                <a:cxn ang="0">
                  <a:pos x="29" y="16"/>
                </a:cxn>
              </a:cxnLst>
              <a:rect l="0" t="0" r="r" b="b"/>
              <a:pathLst>
                <a:path w="51" h="64">
                  <a:moveTo>
                    <a:pt x="29" y="49"/>
                  </a:moveTo>
                  <a:cubicBezTo>
                    <a:pt x="7" y="49"/>
                    <a:pt x="7" y="49"/>
                    <a:pt x="7" y="49"/>
                  </a:cubicBezTo>
                  <a:cubicBezTo>
                    <a:pt x="2" y="49"/>
                    <a:pt x="0" y="46"/>
                    <a:pt x="0" y="43"/>
                  </a:cubicBezTo>
                  <a:cubicBezTo>
                    <a:pt x="0" y="41"/>
                    <a:pt x="1" y="39"/>
                    <a:pt x="2" y="38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0" y="1"/>
                    <a:pt x="32" y="0"/>
                    <a:pt x="35" y="0"/>
                  </a:cubicBezTo>
                  <a:cubicBezTo>
                    <a:pt x="40" y="0"/>
                    <a:pt x="41" y="3"/>
                    <a:pt x="41" y="7"/>
                  </a:cubicBezTo>
                  <a:cubicBezTo>
                    <a:pt x="41" y="39"/>
                    <a:pt x="41" y="39"/>
                    <a:pt x="41" y="39"/>
                  </a:cubicBezTo>
                  <a:cubicBezTo>
                    <a:pt x="46" y="39"/>
                    <a:pt x="46" y="39"/>
                    <a:pt x="46" y="39"/>
                  </a:cubicBezTo>
                  <a:cubicBezTo>
                    <a:pt x="49" y="39"/>
                    <a:pt x="51" y="41"/>
                    <a:pt x="51" y="44"/>
                  </a:cubicBezTo>
                  <a:cubicBezTo>
                    <a:pt x="51" y="47"/>
                    <a:pt x="49" y="49"/>
                    <a:pt x="46" y="49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41" y="58"/>
                    <a:pt x="41" y="58"/>
                    <a:pt x="41" y="58"/>
                  </a:cubicBezTo>
                  <a:cubicBezTo>
                    <a:pt x="41" y="62"/>
                    <a:pt x="40" y="64"/>
                    <a:pt x="35" y="64"/>
                  </a:cubicBezTo>
                  <a:cubicBezTo>
                    <a:pt x="31" y="64"/>
                    <a:pt x="29" y="62"/>
                    <a:pt x="29" y="58"/>
                  </a:cubicBezTo>
                  <a:lnTo>
                    <a:pt x="29" y="49"/>
                  </a:lnTo>
                  <a:close/>
                  <a:moveTo>
                    <a:pt x="29" y="16"/>
                  </a:moveTo>
                  <a:cubicBezTo>
                    <a:pt x="29" y="16"/>
                    <a:pt x="29" y="16"/>
                    <a:pt x="29" y="16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29" y="39"/>
                    <a:pt x="29" y="39"/>
                    <a:pt x="29" y="39"/>
                  </a:cubicBezTo>
                  <a:lnTo>
                    <a:pt x="29" y="16"/>
                  </a:lnTo>
                  <a:close/>
                </a:path>
              </a:pathLst>
            </a:custGeom>
            <a:grp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526" y="1570102"/>
            <a:ext cx="4111920" cy="3414140"/>
          </a:xfrm>
          <a:prstGeom prst="rect">
            <a:avLst/>
          </a:prstGeom>
        </p:spPr>
      </p:pic>
      <p:sp>
        <p:nvSpPr>
          <p:cNvPr id="52" name="TextBox 51"/>
          <p:cNvSpPr txBox="1"/>
          <p:nvPr/>
        </p:nvSpPr>
        <p:spPr>
          <a:xfrm>
            <a:off x="-1" y="6518782"/>
            <a:ext cx="2864469" cy="339217"/>
          </a:xfrm>
          <a:prstGeom prst="rect">
            <a:avLst/>
          </a:prstGeom>
        </p:spPr>
        <p:txBody>
          <a:bodyPr wrap="none" rtlCol="0" anchor="b">
            <a:no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Clr>
                <a:schemeClr val="accent2"/>
              </a:buClr>
              <a:buSzPct val="100000"/>
            </a:pPr>
            <a:r>
              <a:rPr lang="en-GB" sz="1100" i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libri" pitchFamily="34" charset="0"/>
                <a:cs typeface="Calibri" pitchFamily="34" charset="0"/>
              </a:rPr>
              <a:t>Status </a:t>
            </a:r>
            <a:r>
              <a:rPr lang="en-GB" sz="1100" i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libri" pitchFamily="34" charset="0"/>
                <a:cs typeface="Calibri" pitchFamily="34" charset="0"/>
              </a:rPr>
              <a:t>15</a:t>
            </a:r>
            <a:r>
              <a:rPr lang="en-GB" sz="1100" i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libri" pitchFamily="34" charset="0"/>
                <a:cs typeface="Calibri" pitchFamily="34" charset="0"/>
              </a:rPr>
              <a:t>/8/2017</a:t>
            </a:r>
            <a:r>
              <a:rPr lang="en-GB" sz="1100" i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Calibri" pitchFamily="34" charset="0"/>
                <a:cs typeface="Calibri" pitchFamily="34" charset="0"/>
              </a:rPr>
              <a:t>, Next update planned Q3 2018</a:t>
            </a:r>
            <a:endParaRPr kumimoji="0" lang="en-GB" sz="1100" b="0" i="1" u="none" strike="noStrike" kern="1200" cap="none" spc="0" normalizeH="0" baseline="0" dirty="0" smtClean="0">
              <a:ln>
                <a:noFill/>
              </a:ln>
              <a:solidFill>
                <a:schemeClr val="accent5">
                  <a:lumMod val="60000"/>
                  <a:lumOff val="40000"/>
                </a:schemeClr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7VUPuoqfkeq5orygcpAng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_Ty1kAz0UmWcwzPIsoCLg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OLV5mW.q0KZi163Pl1yLQ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xjpkka5c0C1gtZLmRr9RQ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ohlVhh.c0qEQvPlYX2Ppg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7VUPuoqfkeq5orygcpAng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_Ty1kAz0UmWcwzPIsoCLg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OLV5mW.q0KZi163Pl1yLQ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xjpkka5c0C1gtZLmRr9RQ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ohlVhh.c0qEQvPlYX2Pp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OLV5mW.q0KZi163Pl1yLQ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7VUPuoqfkeq5orygcpAng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_Ty1kAz0UmWcwzPIsoCLg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xjpkka5c0C1gtZLmRr9RQ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ohlVhh.c0qEQvPlYX2Ppg"/>
</p:tagLst>
</file>

<file path=ppt/theme/theme1.xml><?xml version="1.0" encoding="utf-8"?>
<a:theme xmlns:a="http://schemas.openxmlformats.org/drawingml/2006/main" name="Blank">
  <a:themeElements>
    <a:clrScheme name="EC">
      <a:dk1>
        <a:srgbClr val="002060"/>
      </a:dk1>
      <a:lt1>
        <a:srgbClr val="FFFFFF"/>
      </a:lt1>
      <a:dk2>
        <a:srgbClr val="6A1A41"/>
      </a:dk2>
      <a:lt2>
        <a:srgbClr val="FFFFFF"/>
      </a:lt2>
      <a:accent1>
        <a:srgbClr val="002060"/>
      </a:accent1>
      <a:accent2>
        <a:srgbClr val="0070C0"/>
      </a:accent2>
      <a:accent3>
        <a:srgbClr val="00B0F0"/>
      </a:accent3>
      <a:accent4>
        <a:srgbClr val="FFFF00"/>
      </a:accent4>
      <a:accent5>
        <a:srgbClr val="FFC000"/>
      </a:accent5>
      <a:accent6>
        <a:srgbClr val="B10034"/>
      </a:accent6>
      <a:hlink>
        <a:srgbClr val="6A1A41"/>
      </a:hlink>
      <a:folHlink>
        <a:srgbClr val="BED600"/>
      </a:folHlink>
    </a:clrScheme>
    <a:fontScheme name="CC global_9_2011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9525">
          <a:solidFill>
            <a:schemeClr val="accent5"/>
          </a:solidFill>
        </a:ln>
        <a:effectLst/>
      </a:spPr>
      <a:bodyPr rtlCol="0" anchor="ctr"/>
      <a:lstStyle>
        <a:defPPr algn="ctr" fontAlgn="auto">
          <a:spcAft>
            <a:spcPts val="300"/>
          </a:spcAft>
          <a:defRPr sz="1400" dirty="0" err="1" smtClean="0">
            <a:solidFill>
              <a:schemeClr val="tx1">
                <a:lumMod val="85000"/>
                <a:lumOff val="15000"/>
              </a:schemeClr>
            </a:solidFill>
            <a:cs typeface="+mn-cs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5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/>
      <a:bodyPr wrap="square" rtlCol="0">
        <a:noAutofit/>
      </a:bodyPr>
      <a:lstStyle>
        <a:defPPr marL="0" marR="0" indent="0" algn="ctr" defTabSz="914400" rtl="0" eaLnBrk="1" fontAlgn="base" latinLnBrk="0" hangingPunct="1">
          <a:lnSpc>
            <a:spcPct val="90000"/>
          </a:lnSpc>
          <a:spcBef>
            <a:spcPts val="0"/>
          </a:spcBef>
          <a:spcAft>
            <a:spcPts val="400"/>
          </a:spcAft>
          <a:buClr>
            <a:schemeClr val="accent2"/>
          </a:buClr>
          <a:buSzPct val="100000"/>
          <a:buFontTx/>
          <a:buNone/>
          <a:tabLst/>
          <a:defRPr kumimoji="0" sz="1800" b="0" i="1" u="none" strike="noStrike" kern="1200" cap="none" spc="0" normalizeH="0" baseline="0" noProof="0" dirty="0" smtClean="0">
            <a:ln>
              <a:noFill/>
            </a:ln>
            <a:solidFill>
              <a:srgbClr val="FF6600"/>
            </a:solidFill>
            <a:effectLst/>
            <a:uLnTx/>
            <a:uFillTx/>
            <a:latin typeface="Calibri" pitchFamily="34" charset="0"/>
            <a:ea typeface="+mn-ea"/>
            <a:cs typeface="Calibri" pitchFamily="34" charset="0"/>
          </a:defRPr>
        </a:defPPr>
      </a:lstStyle>
    </a:txDef>
  </a:objectDefaults>
  <a:extraClrSchemeLst>
    <a:extraClrScheme>
      <a:clrScheme name="">
        <a:dk1>
          <a:srgbClr val="000000"/>
        </a:dk1>
        <a:lt1>
          <a:srgbClr val="FFFFFF"/>
        </a:lt1>
        <a:dk2>
          <a:srgbClr val="263147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pen Data PowerPoint Template visuals 0.1.potx" id="{C066D12A-5B52-45A2-A8B8-3F72A78B8E44}" vid="{7BFF955B-DB18-4150-B2ED-824675F4406B}"/>
    </a:ext>
  </a:extLst>
</a:theme>
</file>

<file path=ppt/theme/theme2.xml><?xml version="1.0" encoding="utf-8"?>
<a:theme xmlns:a="http://schemas.openxmlformats.org/drawingml/2006/main" name="1_Blank">
  <a:themeElements>
    <a:clrScheme name="CC">
      <a:dk1>
        <a:srgbClr val="000000"/>
      </a:dk1>
      <a:lt1>
        <a:srgbClr val="FFFFFF"/>
      </a:lt1>
      <a:dk2>
        <a:srgbClr val="6A1A41"/>
      </a:dk2>
      <a:lt2>
        <a:srgbClr val="FFFFFF"/>
      </a:lt2>
      <a:accent1>
        <a:srgbClr val="774A39"/>
      </a:accent1>
      <a:accent2>
        <a:srgbClr val="B10034"/>
      </a:accent2>
      <a:accent3>
        <a:srgbClr val="FFC000"/>
      </a:accent3>
      <a:accent4>
        <a:srgbClr val="55601C"/>
      </a:accent4>
      <a:accent5>
        <a:srgbClr val="85888B"/>
      </a:accent5>
      <a:accent6>
        <a:srgbClr val="0096CC"/>
      </a:accent6>
      <a:hlink>
        <a:srgbClr val="6A1A41"/>
      </a:hlink>
      <a:folHlink>
        <a:srgbClr val="BED600"/>
      </a:folHlink>
    </a:clrScheme>
    <a:fontScheme name="CC global_9_2011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9525">
          <a:solidFill>
            <a:schemeClr val="accent5"/>
          </a:solidFill>
        </a:ln>
        <a:effectLst/>
      </a:spPr>
      <a:bodyPr rtlCol="0" anchor="ctr"/>
      <a:lstStyle>
        <a:defPPr algn="ctr" fontAlgn="auto">
          <a:spcAft>
            <a:spcPts val="300"/>
          </a:spcAft>
          <a:defRPr sz="1400" dirty="0" err="1" smtClean="0">
            <a:solidFill>
              <a:schemeClr val="tx1">
                <a:lumMod val="85000"/>
                <a:lumOff val="15000"/>
              </a:schemeClr>
            </a:solidFill>
            <a:cs typeface="+mn-cs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5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auto">
        <a:noFill/>
        <a:ln w="9525">
          <a:noFill/>
          <a:miter lim="800000"/>
          <a:headEnd/>
          <a:tailEnd/>
        </a:ln>
      </a:spPr>
      <a:bodyPr wrap="square" rtlCol="0">
        <a:spAutoFit/>
      </a:bodyPr>
      <a:lstStyle>
        <a:defPPr>
          <a:lnSpc>
            <a:spcPct val="90000"/>
          </a:lnSpc>
          <a:defRPr sz="1200" dirty="0" err="1" smtClean="0">
            <a:solidFill>
              <a:schemeClr val="tx1">
                <a:lumMod val="85000"/>
                <a:lumOff val="15000"/>
              </a:schemeClr>
            </a:solidFill>
            <a:latin typeface="Calibri" pitchFamily="34" charset="0"/>
            <a:cs typeface="Calibri" pitchFamily="34" charset="0"/>
          </a:defRPr>
        </a:defPPr>
      </a:lstStyle>
    </a:txDef>
  </a:objectDefaults>
  <a:extraClrSchemeLst>
    <a:extraClrScheme>
      <a:clrScheme name="">
        <a:dk1>
          <a:srgbClr val="000000"/>
        </a:dk1>
        <a:lt1>
          <a:srgbClr val="FFFFFF"/>
        </a:lt1>
        <a:dk2>
          <a:srgbClr val="B10034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pen Data PowerPoint Template visuals 0.1.potx" id="{C066D12A-5B52-45A2-A8B8-3F72A78B8E44}" vid="{310FA13B-7C23-4A7E-935D-406C734B0008}"/>
    </a:ext>
  </a:extLst>
</a:theme>
</file>

<file path=ppt/theme/theme3.xml><?xml version="1.0" encoding="utf-8"?>
<a:theme xmlns:a="http://schemas.openxmlformats.org/drawingml/2006/main" name="2_Blank">
  <a:themeElements>
    <a:clrScheme name="CC">
      <a:dk1>
        <a:srgbClr val="000000"/>
      </a:dk1>
      <a:lt1>
        <a:srgbClr val="FFFFFF"/>
      </a:lt1>
      <a:dk2>
        <a:srgbClr val="6A1A41"/>
      </a:dk2>
      <a:lt2>
        <a:srgbClr val="FFFFFF"/>
      </a:lt2>
      <a:accent1>
        <a:srgbClr val="774A39"/>
      </a:accent1>
      <a:accent2>
        <a:srgbClr val="B10034"/>
      </a:accent2>
      <a:accent3>
        <a:srgbClr val="FFC000"/>
      </a:accent3>
      <a:accent4>
        <a:srgbClr val="55601C"/>
      </a:accent4>
      <a:accent5>
        <a:srgbClr val="85888B"/>
      </a:accent5>
      <a:accent6>
        <a:srgbClr val="0096CC"/>
      </a:accent6>
      <a:hlink>
        <a:srgbClr val="6A1A41"/>
      </a:hlink>
      <a:folHlink>
        <a:srgbClr val="BED600"/>
      </a:folHlink>
    </a:clrScheme>
    <a:fontScheme name="CC global_9_2011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9525">
          <a:solidFill>
            <a:schemeClr val="accent5"/>
          </a:solidFill>
        </a:ln>
        <a:effectLst/>
      </a:spPr>
      <a:bodyPr rtlCol="0" anchor="ctr"/>
      <a:lstStyle>
        <a:defPPr algn="ctr" fontAlgn="auto">
          <a:spcAft>
            <a:spcPts val="300"/>
          </a:spcAft>
          <a:defRPr sz="1400" dirty="0" err="1" smtClean="0">
            <a:solidFill>
              <a:schemeClr val="tx1">
                <a:lumMod val="85000"/>
                <a:lumOff val="15000"/>
              </a:schemeClr>
            </a:solidFill>
            <a:cs typeface="+mn-cs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5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auto">
        <a:noFill/>
        <a:ln w="9525">
          <a:noFill/>
          <a:miter lim="800000"/>
          <a:headEnd/>
          <a:tailEnd/>
        </a:ln>
      </a:spPr>
      <a:bodyPr wrap="square" rtlCol="0">
        <a:spAutoFit/>
      </a:bodyPr>
      <a:lstStyle>
        <a:defPPr>
          <a:lnSpc>
            <a:spcPct val="90000"/>
          </a:lnSpc>
          <a:defRPr sz="1200" dirty="0" err="1" smtClean="0">
            <a:solidFill>
              <a:schemeClr val="tx1">
                <a:lumMod val="85000"/>
                <a:lumOff val="15000"/>
              </a:schemeClr>
            </a:solidFill>
            <a:latin typeface="Calibri" pitchFamily="34" charset="0"/>
            <a:cs typeface="Calibri" pitchFamily="34" charset="0"/>
          </a:defRPr>
        </a:defPPr>
      </a:lstStyle>
    </a:txDef>
  </a:objectDefaults>
  <a:extraClrSchemeLst>
    <a:extraClrScheme>
      <a:clrScheme name="">
        <a:dk1>
          <a:srgbClr val="000000"/>
        </a:dk1>
        <a:lt1>
          <a:srgbClr val="FFFFFF"/>
        </a:lt1>
        <a:dk2>
          <a:srgbClr val="B10034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pen Data PowerPoint Template visuals 0.1.potx" id="{C066D12A-5B52-45A2-A8B8-3F72A78B8E44}" vid="{85E434D3-4A31-440F-9A83-DEBA916E8BB2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9CA8111DA4157847AB3D28A315D6E359" ma:contentTypeVersion="1" ma:contentTypeDescription="Umožňuje vytvoriť nový dokument." ma:contentTypeScope="" ma:versionID="1432a405dbc178c3fef641232c2ddf8a">
  <xsd:schema xmlns:xsd="http://www.w3.org/2001/XMLSchema" xmlns:xs="http://www.w3.org/2001/XMLSchema" xmlns:p="http://schemas.microsoft.com/office/2006/metadata/properties" xmlns:ns1="http://schemas.microsoft.com/sharepoint/v3" xmlns:ns2="af457a4c-de28-4d38-bda9-e56a61b168cd" targetNamespace="http://schemas.microsoft.com/office/2006/metadata/properties" ma:root="true" ma:fieldsID="670cec3c361b9a7476bb5ceca5f219d0" ns1:_="" ns2:_="">
    <xsd:import namespace="http://schemas.microsoft.com/sharepoint/v3"/>
    <xsd:import namespace="af457a4c-de28-4d38-bda9-e56a61b168cd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11" nillable="true" ma:displayName="Dátum začatia plánovania" ma:description="Počiatočný dátum plánovania predstavuje stĺpec lokality vytvorený funkciou Publikovanie. Používa sa na stanovenie dátumu a času, kedy sa táto stránka prvý raz zobrazí návštevníkom lokality." ma:internalName="PublishingStartDate">
      <xsd:simpleType>
        <xsd:restriction base="dms:Unknown"/>
      </xsd:simpleType>
    </xsd:element>
    <xsd:element name="PublishingExpirationDate" ma:index="12" nillable="true" ma:displayName="Dátum ukončenia plánovania" ma:description="Dátum skončenia plánovania predstavuje stĺpec lokality vytvorený funkciou Publikovanie. Používa sa na zadanie dátumu a času, po uplynutí ktorých sa táto stránka nebude viac zobrazovať návštevníkom lokality.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f457a4c-de28-4d38-bda9-e56a61b168c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Hodnota identifikátora dokumentu" ma:description="Hodnota identifikátora dokumentu priradená k tejto položke." ma:internalName="_dlc_DocId" ma:readOnly="true">
      <xsd:simpleType>
        <xsd:restriction base="dms:Text"/>
      </xsd:simpleType>
    </xsd:element>
    <xsd:element name="_dlc_DocIdUrl" ma:index="9" nillable="true" ma:displayName="Identifikátor dokumentu" ma:description="Trvalé prepojenie na tento dok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_dlc_DocId xmlns="af457a4c-de28-4d38-bda9-e56a61b168cd">CTYWSUCD3UHA-699772915-79</_dlc_DocId>
    <_dlc_DocIdUrl xmlns="af457a4c-de28-4d38-bda9-e56a61b168cd">
      <Url>https://sp1.prod.metais.local/lepsie-data/_layouts/15/DocIdRedir.aspx?ID=CTYWSUCD3UHA-699772915-79</Url>
      <Description>CTYWSUCD3UHA-699772915-79</Description>
    </_dlc_DocIdUrl>
  </documentManagement>
</p:properti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2F444C9F-6A24-4830-A7EE-BE012524FFF7}"/>
</file>

<file path=customXml/itemProps2.xml><?xml version="1.0" encoding="utf-8"?>
<ds:datastoreItem xmlns:ds="http://schemas.openxmlformats.org/officeDocument/2006/customXml" ds:itemID="{3C0190A9-FDE2-4DD5-BB18-BB459FBB3D11}"/>
</file>

<file path=customXml/itemProps3.xml><?xml version="1.0" encoding="utf-8"?>
<ds:datastoreItem xmlns:ds="http://schemas.openxmlformats.org/officeDocument/2006/customXml" ds:itemID="{61F96FE9-171F-414B-B8C3-64BEC403FD82}"/>
</file>

<file path=customXml/itemProps4.xml><?xml version="1.0" encoding="utf-8"?>
<ds:datastoreItem xmlns:ds="http://schemas.openxmlformats.org/officeDocument/2006/customXml" ds:itemID="{5634EC7F-AA64-4627-926A-4067C51CACD2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11196</TotalTime>
  <Words>680</Words>
  <Application>Microsoft Office PowerPoint</Application>
  <PresentationFormat>A4 Paper (210x297 mm)</PresentationFormat>
  <Paragraphs>135</Paragraphs>
  <Slides>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2" baseType="lpstr">
      <vt:lpstr>Arial Unicode MS</vt:lpstr>
      <vt:lpstr>Arial</vt:lpstr>
      <vt:lpstr>Calibri</vt:lpstr>
      <vt:lpstr>Wingdings</vt:lpstr>
      <vt:lpstr>Blank</vt:lpstr>
      <vt:lpstr>1_Blank</vt:lpstr>
      <vt:lpstr>2_Blank</vt:lpstr>
      <vt:lpstr>think-cell Slide</vt:lpstr>
      <vt:lpstr>Slovakia – Overview </vt:lpstr>
      <vt:lpstr>Slovakia – Impact and development</vt:lpstr>
      <vt:lpstr>PowerPoint Presentation</vt:lpstr>
      <vt:lpstr>Slovakia - Conclusion</vt:lpstr>
    </vt:vector>
  </TitlesOfParts>
  <Company>Capgemini India Private Limited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Standard Template</dc:title>
  <dc:creator>CARRARA Wendy (wcarrara)</dc:creator>
  <cp:lastModifiedBy>Vollers, Heleen</cp:lastModifiedBy>
  <cp:revision>1480</cp:revision>
  <cp:lastPrinted>2011-09-22T15:06:49Z</cp:lastPrinted>
  <dcterms:created xsi:type="dcterms:W3CDTF">2013-09-12T06:58:48Z</dcterms:created>
  <dcterms:modified xsi:type="dcterms:W3CDTF">2017-08-15T15:24:21Z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0x0101009CA8111DA4157847AB3D28A315D6E359</vt:lpwstr>
  </property>
  <property fmtid="{D5CDD505-2E9C-101B-9397-08002B2CF9AE}" pid="3" name="_dlc_DocIdItemGuid">
    <vt:lpwstr>cde39dd1-5803-443f-a3a2-499692ca42db</vt:lpwstr>
  </property>
</Properties>
</file>