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23.xml" ContentType="application/vnd.openxmlformats-officedocument.presentationml.slide+xml"/>
  <Override PartName="/ppt/slides/slide22.xml" ContentType="application/vnd.openxmlformats-officedocument.presentationml.slide+xml"/>
  <Override PartName="/ppt/slides/slide21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11.xml" ContentType="application/vnd.openxmlformats-officedocument.presentationml.slide+xml"/>
  <Override PartName="/ppt/slides/slide32.xml" ContentType="application/vnd.openxmlformats-officedocument.presentationml.slide+xml"/>
  <Override PartName="/ppt/slides/slide9.xml" ContentType="application/vnd.openxmlformats-officedocument.presentationml.slid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0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5.xml" ContentType="application/vnd.openxmlformats-officedocument.presentationml.slide+xml"/>
  <Override PartName="/ppt/slides/slide7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4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4"/>
  </p:notesMasterIdLst>
  <p:sldIdLst>
    <p:sldId id="267" r:id="rId2"/>
    <p:sldId id="275" r:id="rId3"/>
    <p:sldId id="281" r:id="rId4"/>
    <p:sldId id="282" r:id="rId5"/>
    <p:sldId id="284" r:id="rId6"/>
    <p:sldId id="312" r:id="rId7"/>
    <p:sldId id="314" r:id="rId8"/>
    <p:sldId id="294" r:id="rId9"/>
    <p:sldId id="308" r:id="rId10"/>
    <p:sldId id="316" r:id="rId11"/>
    <p:sldId id="315" r:id="rId12"/>
    <p:sldId id="309" r:id="rId13"/>
    <p:sldId id="317" r:id="rId14"/>
    <p:sldId id="318" r:id="rId15"/>
    <p:sldId id="310" r:id="rId16"/>
    <p:sldId id="311" r:id="rId17"/>
    <p:sldId id="319" r:id="rId18"/>
    <p:sldId id="323" r:id="rId19"/>
    <p:sldId id="322" r:id="rId20"/>
    <p:sldId id="321" r:id="rId21"/>
    <p:sldId id="326" r:id="rId22"/>
    <p:sldId id="327" r:id="rId23"/>
    <p:sldId id="328" r:id="rId24"/>
    <p:sldId id="329" r:id="rId25"/>
    <p:sldId id="330" r:id="rId26"/>
    <p:sldId id="296" r:id="rId27"/>
    <p:sldId id="331" r:id="rId28"/>
    <p:sldId id="324" r:id="rId29"/>
    <p:sldId id="325" r:id="rId30"/>
    <p:sldId id="297" r:id="rId31"/>
    <p:sldId id="285" r:id="rId32"/>
    <p:sldId id="283" r:id="rId33"/>
  </p:sldIdLst>
  <p:sldSz cx="12192000" cy="6858000"/>
  <p:notesSz cx="6858000" cy="914400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03"/>
    <p:restoredTop sz="94737"/>
  </p:normalViewPr>
  <p:slideViewPr>
    <p:cSldViewPr snapToGrid="0" snapToObjects="1">
      <p:cViewPr varScale="1">
        <p:scale>
          <a:sx n="93" d="100"/>
          <a:sy n="93" d="100"/>
        </p:scale>
        <p:origin x="240" y="5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customXml" Target="../customXml/item1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42" Type="http://schemas.openxmlformats.org/officeDocument/2006/relationships/customXml" Target="../customXml/item4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40" Type="http://schemas.openxmlformats.org/officeDocument/2006/relationships/customXml" Target="../customXml/item2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85458C-6CE9-FC47-90D3-83D6F8CBB349}" type="datetimeFigureOut">
              <a:rPr lang="sk-SK" smtClean="0"/>
              <a:t>18.6.18</a:t>
            </a:fld>
            <a:endParaRPr lang="sk-SK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k-SK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k-S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140DACA-653B-E14F-AF03-83F7547A303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865958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9BED49-0168-6C4C-B998-A7853C21763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D882BF7-97A4-FA47-897B-292EE03D77F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967C54-05CC-174A-AAB6-6AAEBBAD4D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164A49-DC31-1249-A3AA-68D537AC57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9C0ABC-D7C4-244C-B0A7-8D4CAB0805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4800843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5E243F-05C6-B844-BE84-2FE9D1B8C4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251FC7B-02D8-6742-A5DD-9C3C5978FC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ED552A-E95D-E549-BBBF-4952398D31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2A0644-C01F-2949-B928-3701200EDA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66C951C-576D-A142-ADD6-F0400B191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984535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8C3C3FC-35B4-B641-B0D6-63F014D232C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E87330-20FE-574D-88F2-420910FE79A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3F482A-1D7F-3A4C-AB2C-4C68C1D8D5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C1181A-8080-3A42-8363-F92C09FA56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9D71A6-72AA-C34F-B900-5FDD6E0F18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6967262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D71F2B-FDD3-064B-9F5D-A2873748E3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737B5D-E972-A94D-BF6B-F573608FE0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E8F610-F524-F14C-BCA7-349634F446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7F72E2-0AA3-D54E-809F-91A7E7B4FE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761E25-98CD-C641-94BC-8F24FB35D9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587182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E7182C-E500-9941-9CD4-7D39232FEF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6F2A08-D3E8-E846-96C4-EFD28398AC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79DFF6-96B0-7047-B7FA-098F28C391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8A4F61-AB36-B34C-A0A2-B6A38B100C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B67E50-00AA-9F47-992A-AA174C820D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6624398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516848-9B0A-1544-B6D9-E9E4963071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8376B6-510E-414D-805E-12FF51F580C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E25E22C-B4A5-4548-9F5F-6A2567140A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A44907-AB77-6E40-BEB5-9AD6EFCC57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63024C2-2F02-794C-94E1-39242D4157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A4FC77-42B9-094B-8DEB-EF60E00B45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6739228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A837F0-754D-B64C-A8BF-53A9285D72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93FABC-5EC9-194E-A857-E408A3471F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694F48-3D5D-454F-8D0F-4FC6AC9E7D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7AAECA5-CD82-CC47-AE15-A1E4616E52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E86CAB6-4AF2-BF4E-93D5-E3EF01557B8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90BF41E-C303-9541-A9F7-89D06ECBEE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78161B2-76A4-4847-8669-E28E4BCFE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0B9AA67-2BAF-E142-857C-5C7C1FBFA8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7483096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76062A-2D47-5241-8963-E9C5013AC8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7C4DBC8-7278-4946-ABC4-2520CA80A7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FD2269F-2A24-B842-A564-60C45EB51E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D04F0A9-C388-1D4B-A985-6377CA180E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8266128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BD8EF67-60C7-2048-A372-8F962D2D88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7362EDF-550C-374A-BF94-5F23C4E827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2A7EEE8-1EC5-C540-8020-B3417AD789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730621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5E000A-3A73-9546-89BD-A1389A0CC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C2AAE3-7BBB-0449-A278-9A6532EE2E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C2C2547-FB1C-694F-AE64-AE0457848B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30CA87-13DE-4F42-85C2-46D5BFF3CB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E0074E5-28FA-1441-BB1A-43CE6622D4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A90E27E-6356-1144-B96D-730434C76D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117188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D8EC00-ED53-2F4C-92F0-4B844BDA6B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22148BA-2250-ED42-BFD0-07DA89AFC04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2CDC04-F65A-BA43-B0E3-880F3F0345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288F6A6-4B94-4944-8974-0F02BAAA8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C412617-D961-A04E-BED8-7A7EE86981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892F399-E87D-0142-B29E-B073D8DCC6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3295237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6311C6C-75E4-3047-A9EB-1C260E60CC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0ECFDB6-985B-9543-AD6F-3AA1B7ECEA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F0189E-F1C7-234C-910A-ED9F824536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3E6C57-2ABF-5847-BBCE-657939B5D381}" type="datetimeFigureOut">
              <a:rPr lang="sk-SK" smtClean="0"/>
              <a:t>18.6.18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AA6330-5DDC-984A-80CB-BCC72668BE3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976CD87-E6D5-D64E-82F2-DA9D6B0424E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4438310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74ECC7-0744-F143-8F8C-1468C01FDCA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57226" y="4051320"/>
            <a:ext cx="11015662" cy="2387600"/>
          </a:xfrm>
        </p:spPr>
        <p:txBody>
          <a:bodyPr anchor="t">
            <a:noAutofit/>
          </a:bodyPr>
          <a:lstStyle/>
          <a:p>
            <a:r>
              <a:rPr lang="sk-SK" sz="2600" dirty="0">
                <a:latin typeface="+mn-lt"/>
                <a:ea typeface="+mn-ea"/>
                <a:cs typeface="+mn-cs"/>
              </a:rPr>
              <a:t> </a:t>
            </a:r>
            <a:r>
              <a:rPr lang="sk-SK" sz="2400" dirty="0"/>
              <a:t>Úrad Podpredsedu vlády SR pre investície a informatizáciu</a:t>
            </a:r>
            <a:br>
              <a:rPr lang="sk-SK" sz="2400" dirty="0"/>
            </a:br>
            <a:r>
              <a:rPr lang="sk-SK" sz="2400" dirty="0"/>
              <a:t>26.6.2018, Štefánikova 15, 811 05 Bratislava</a:t>
            </a:r>
            <a:br>
              <a:rPr lang="sk-SK" sz="2400" dirty="0"/>
            </a:br>
            <a:endParaRPr lang="sk-SK" sz="2600" dirty="0">
              <a:latin typeface="+mn-lt"/>
              <a:ea typeface="+mn-ea"/>
              <a:cs typeface="+mn-cs"/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DDE486-4FEF-174C-8C9F-074B61C07DC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1531222"/>
            <a:ext cx="9144000" cy="1655762"/>
          </a:xfrm>
        </p:spPr>
        <p:txBody>
          <a:bodyPr>
            <a:normAutofit/>
          </a:bodyPr>
          <a:lstStyle/>
          <a:p>
            <a:r>
              <a:rPr lang="sk-SK" sz="2800" dirty="0"/>
              <a:t>Pracovná skupina </a:t>
            </a:r>
            <a:r>
              <a:rPr lang="sk-SK" sz="2800" dirty="0" err="1"/>
              <a:t>Governance</a:t>
            </a:r>
            <a:r>
              <a:rPr lang="sk-SK" sz="2800" dirty="0"/>
              <a:t> &amp; </a:t>
            </a:r>
            <a:r>
              <a:rPr lang="sk-SK" sz="2800" dirty="0" err="1"/>
              <a:t>Delivery</a:t>
            </a:r>
            <a:endParaRPr lang="sk-SK" sz="2800" dirty="0"/>
          </a:p>
          <a:p>
            <a:endParaRPr lang="sk-SK" sz="2800" dirty="0"/>
          </a:p>
        </p:txBody>
      </p:sp>
    </p:spTree>
    <p:extLst>
      <p:ext uri="{BB962C8B-B14F-4D97-AF65-F5344CB8AC3E}">
        <p14:creationId xmlns:p14="http://schemas.microsoft.com/office/powerpoint/2010/main" val="19611680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161716-541C-D44B-AF7B-91C50AF03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Koordinácia I.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49F94E-4884-0748-BC4A-77F24038BE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03877705-C705-6B4B-A55A-7FD5B59A501C}"/>
              </a:ext>
            </a:extLst>
          </p:cNvPr>
          <p:cNvSpPr/>
          <p:nvPr/>
        </p:nvSpPr>
        <p:spPr>
          <a:xfrm>
            <a:off x="8890000" y="3060700"/>
            <a:ext cx="2197100" cy="13462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Prínos pre občana a podnikateľa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59D49DE4-72EE-2E4D-B1D9-A96855FCE600}"/>
              </a:ext>
            </a:extLst>
          </p:cNvPr>
          <p:cNvSpPr/>
          <p:nvPr/>
        </p:nvSpPr>
        <p:spPr>
          <a:xfrm>
            <a:off x="1333500" y="19939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Reformný zámer</a:t>
            </a: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5DB9BBDD-8E3C-144C-AF33-2F2AF94D6AD9}"/>
              </a:ext>
            </a:extLst>
          </p:cNvPr>
          <p:cNvSpPr/>
          <p:nvPr/>
        </p:nvSpPr>
        <p:spPr>
          <a:xfrm>
            <a:off x="3829050" y="22733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Štúdia uskutočniteľnosti</a:t>
            </a:r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94445DDC-9EEE-CA47-87C4-2675F76C3791}"/>
              </a:ext>
            </a:extLst>
          </p:cNvPr>
          <p:cNvSpPr/>
          <p:nvPr/>
        </p:nvSpPr>
        <p:spPr>
          <a:xfrm>
            <a:off x="1333500" y="32131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Legislatíva</a:t>
            </a:r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id="{86676FC2-22E3-9749-A573-CF3115C75BEA}"/>
              </a:ext>
            </a:extLst>
          </p:cNvPr>
          <p:cNvSpPr/>
          <p:nvPr/>
        </p:nvSpPr>
        <p:spPr>
          <a:xfrm>
            <a:off x="1333500" y="42291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Organizačné opatrenia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B8E45CD2-3282-0C4E-8EDB-42A4DE060985}"/>
              </a:ext>
            </a:extLst>
          </p:cNvPr>
          <p:cNvSpPr/>
          <p:nvPr/>
        </p:nvSpPr>
        <p:spPr>
          <a:xfrm>
            <a:off x="1333500" y="5262563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Personálne opatrenia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EBBBBA94-B43D-BA4B-876E-CC074E2D3636}"/>
              </a:ext>
            </a:extLst>
          </p:cNvPr>
          <p:cNvSpPr/>
          <p:nvPr/>
        </p:nvSpPr>
        <p:spPr>
          <a:xfrm>
            <a:off x="6356350" y="26035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Výzva, ŽONFP, Obstaranie atď..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3A8655B6-FE30-2042-9B18-61DBC5C686E4}"/>
              </a:ext>
            </a:extLst>
          </p:cNvPr>
          <p:cNvCxnSpPr>
            <a:endCxn id="6" idx="1"/>
          </p:cNvCxnSpPr>
          <p:nvPr/>
        </p:nvCxnSpPr>
        <p:spPr>
          <a:xfrm>
            <a:off x="3530600" y="2362200"/>
            <a:ext cx="298450" cy="279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61EB4290-19CB-6143-887A-1B88CD75EF26}"/>
              </a:ext>
            </a:extLst>
          </p:cNvPr>
          <p:cNvCxnSpPr>
            <a:cxnSpLocks/>
            <a:stCxn id="6" idx="3"/>
            <a:endCxn id="10" idx="1"/>
          </p:cNvCxnSpPr>
          <p:nvPr/>
        </p:nvCxnSpPr>
        <p:spPr>
          <a:xfrm>
            <a:off x="6026150" y="2641600"/>
            <a:ext cx="330200" cy="330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F18C8E9C-BEC2-0647-ACF6-E3E073B4F4F4}"/>
              </a:ext>
            </a:extLst>
          </p:cNvPr>
          <p:cNvCxnSpPr>
            <a:cxnSpLocks/>
            <a:stCxn id="7" idx="3"/>
          </p:cNvCxnSpPr>
          <p:nvPr/>
        </p:nvCxnSpPr>
        <p:spPr>
          <a:xfrm>
            <a:off x="3530600" y="3581400"/>
            <a:ext cx="5353050" cy="152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173C3D12-D2F1-CD40-86EE-EC189AD3F539}"/>
              </a:ext>
            </a:extLst>
          </p:cNvPr>
          <p:cNvCxnSpPr>
            <a:cxnSpLocks/>
            <a:stCxn id="8" idx="3"/>
            <a:endCxn id="4" idx="1"/>
          </p:cNvCxnSpPr>
          <p:nvPr/>
        </p:nvCxnSpPr>
        <p:spPr>
          <a:xfrm flipV="1">
            <a:off x="3530600" y="3733800"/>
            <a:ext cx="5359400" cy="8636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675DD263-8454-EB4E-9F4F-863D32DC9119}"/>
              </a:ext>
            </a:extLst>
          </p:cNvPr>
          <p:cNvCxnSpPr>
            <a:cxnSpLocks/>
            <a:stCxn id="9" idx="3"/>
          </p:cNvCxnSpPr>
          <p:nvPr/>
        </p:nvCxnSpPr>
        <p:spPr>
          <a:xfrm flipV="1">
            <a:off x="3530600" y="3733800"/>
            <a:ext cx="5353050" cy="18970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3534FAF8-C736-504C-870F-7F1C5C00F111}"/>
              </a:ext>
            </a:extLst>
          </p:cNvPr>
          <p:cNvCxnSpPr>
            <a:cxnSpLocks/>
            <a:stCxn id="10" idx="3"/>
            <a:endCxn id="4" idx="1"/>
          </p:cNvCxnSpPr>
          <p:nvPr/>
        </p:nvCxnSpPr>
        <p:spPr>
          <a:xfrm>
            <a:off x="8553450" y="2971800"/>
            <a:ext cx="336550" cy="7620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3" name="Group 32">
            <a:extLst>
              <a:ext uri="{FF2B5EF4-FFF2-40B4-BE49-F238E27FC236}">
                <a16:creationId xmlns:a16="http://schemas.microsoft.com/office/drawing/2014/main" id="{E6CE9E83-0764-E94A-A60D-B7B41AEF1B72}"/>
              </a:ext>
            </a:extLst>
          </p:cNvPr>
          <p:cNvGrpSpPr/>
          <p:nvPr/>
        </p:nvGrpSpPr>
        <p:grpSpPr>
          <a:xfrm>
            <a:off x="996950" y="3009900"/>
            <a:ext cx="5926040" cy="3302000"/>
            <a:chOff x="996950" y="3009900"/>
            <a:chExt cx="5926040" cy="3302000"/>
          </a:xfrm>
        </p:grpSpPr>
        <p:sp>
          <p:nvSpPr>
            <p:cNvPr id="31" name="Donut 30">
              <a:extLst>
                <a:ext uri="{FF2B5EF4-FFF2-40B4-BE49-F238E27FC236}">
                  <a16:creationId xmlns:a16="http://schemas.microsoft.com/office/drawing/2014/main" id="{03AD7AB9-8741-8247-AC66-B70D72FD943B}"/>
                </a:ext>
              </a:extLst>
            </p:cNvPr>
            <p:cNvSpPr/>
            <p:nvPr/>
          </p:nvSpPr>
          <p:spPr>
            <a:xfrm>
              <a:off x="996950" y="3009900"/>
              <a:ext cx="2895600" cy="3302000"/>
            </a:xfrm>
            <a:prstGeom prst="donut">
              <a:avLst>
                <a:gd name="adj" fmla="val 2041"/>
              </a:avLst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>
                <a:solidFill>
                  <a:schemeClr val="tx1"/>
                </a:solidFill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63333E82-77FF-3D4D-A791-15F577001454}"/>
                </a:ext>
              </a:extLst>
            </p:cNvPr>
            <p:cNvSpPr txBox="1"/>
            <p:nvPr/>
          </p:nvSpPr>
          <p:spPr>
            <a:xfrm>
              <a:off x="3975580" y="5703858"/>
              <a:ext cx="2947410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sk-SK" sz="2400" b="1" dirty="0">
                  <a:solidFill>
                    <a:srgbClr val="C00000"/>
                  </a:solidFill>
                </a:rPr>
                <a:t>Neprojektové míľniky</a:t>
              </a:r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B0D4548F-6444-0B44-B2A1-ACFE8091916E}"/>
              </a:ext>
            </a:extLst>
          </p:cNvPr>
          <p:cNvGrpSpPr/>
          <p:nvPr/>
        </p:nvGrpSpPr>
        <p:grpSpPr>
          <a:xfrm>
            <a:off x="1333499" y="1690260"/>
            <a:ext cx="10356850" cy="1859427"/>
            <a:chOff x="996950" y="4052888"/>
            <a:chExt cx="6422562" cy="1577975"/>
          </a:xfrm>
        </p:grpSpPr>
        <p:sp>
          <p:nvSpPr>
            <p:cNvPr id="35" name="Donut 34">
              <a:extLst>
                <a:ext uri="{FF2B5EF4-FFF2-40B4-BE49-F238E27FC236}">
                  <a16:creationId xmlns:a16="http://schemas.microsoft.com/office/drawing/2014/main" id="{F8112DC6-2E8D-F64D-9D9F-8B42D37C5776}"/>
                </a:ext>
              </a:extLst>
            </p:cNvPr>
            <p:cNvSpPr/>
            <p:nvPr/>
          </p:nvSpPr>
          <p:spPr>
            <a:xfrm>
              <a:off x="996950" y="4052888"/>
              <a:ext cx="5003800" cy="1577975"/>
            </a:xfrm>
            <a:prstGeom prst="donut">
              <a:avLst>
                <a:gd name="adj" fmla="val 2041"/>
              </a:avLst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>
                <a:solidFill>
                  <a:schemeClr val="tx1"/>
                </a:solidFill>
              </a:endParaRP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6FD85C46-27BC-7E42-B1FD-4D4275421D23}"/>
                </a:ext>
              </a:extLst>
            </p:cNvPr>
            <p:cNvSpPr txBox="1"/>
            <p:nvPr/>
          </p:nvSpPr>
          <p:spPr>
            <a:xfrm>
              <a:off x="6000750" y="4199208"/>
              <a:ext cx="1418762" cy="7052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sk-SK" sz="2400" b="1" dirty="0">
                  <a:solidFill>
                    <a:srgbClr val="C00000"/>
                  </a:solidFill>
                </a:rPr>
                <a:t>Projektové míľniky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4960383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161716-541C-D44B-AF7B-91C50AF03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Koordinácia I.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49F94E-4884-0748-BC4A-77F24038BE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03877705-C705-6B4B-A55A-7FD5B59A501C}"/>
              </a:ext>
            </a:extLst>
          </p:cNvPr>
          <p:cNvSpPr/>
          <p:nvPr/>
        </p:nvSpPr>
        <p:spPr>
          <a:xfrm>
            <a:off x="8890000" y="3060700"/>
            <a:ext cx="2197100" cy="13462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Prínos pre občana a podnikateľa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59D49DE4-72EE-2E4D-B1D9-A96855FCE600}"/>
              </a:ext>
            </a:extLst>
          </p:cNvPr>
          <p:cNvSpPr/>
          <p:nvPr/>
        </p:nvSpPr>
        <p:spPr>
          <a:xfrm>
            <a:off x="1333500" y="19939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Reformný zámer</a:t>
            </a: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5DB9BBDD-8E3C-144C-AF33-2F2AF94D6AD9}"/>
              </a:ext>
            </a:extLst>
          </p:cNvPr>
          <p:cNvSpPr/>
          <p:nvPr/>
        </p:nvSpPr>
        <p:spPr>
          <a:xfrm>
            <a:off x="3829050" y="22733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Štúdia uskutočniteľnosti</a:t>
            </a:r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94445DDC-9EEE-CA47-87C4-2675F76C3791}"/>
              </a:ext>
            </a:extLst>
          </p:cNvPr>
          <p:cNvSpPr/>
          <p:nvPr/>
        </p:nvSpPr>
        <p:spPr>
          <a:xfrm>
            <a:off x="1333500" y="32131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Legislatíva</a:t>
            </a:r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id="{86676FC2-22E3-9749-A573-CF3115C75BEA}"/>
              </a:ext>
            </a:extLst>
          </p:cNvPr>
          <p:cNvSpPr/>
          <p:nvPr/>
        </p:nvSpPr>
        <p:spPr>
          <a:xfrm>
            <a:off x="1333500" y="42291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Organizačné opatrenia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B8E45CD2-3282-0C4E-8EDB-42A4DE060985}"/>
              </a:ext>
            </a:extLst>
          </p:cNvPr>
          <p:cNvSpPr/>
          <p:nvPr/>
        </p:nvSpPr>
        <p:spPr>
          <a:xfrm>
            <a:off x="1333500" y="5262563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Personálne opatrenia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EBBBBA94-B43D-BA4B-876E-CC074E2D3636}"/>
              </a:ext>
            </a:extLst>
          </p:cNvPr>
          <p:cNvSpPr/>
          <p:nvPr/>
        </p:nvSpPr>
        <p:spPr>
          <a:xfrm>
            <a:off x="6356350" y="26035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Výzva, ŽONFP, Obstaranie atď..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3A8655B6-FE30-2042-9B18-61DBC5C686E4}"/>
              </a:ext>
            </a:extLst>
          </p:cNvPr>
          <p:cNvCxnSpPr>
            <a:endCxn id="6" idx="1"/>
          </p:cNvCxnSpPr>
          <p:nvPr/>
        </p:nvCxnSpPr>
        <p:spPr>
          <a:xfrm>
            <a:off x="3530600" y="2362200"/>
            <a:ext cx="298450" cy="279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61EB4290-19CB-6143-887A-1B88CD75EF26}"/>
              </a:ext>
            </a:extLst>
          </p:cNvPr>
          <p:cNvCxnSpPr>
            <a:cxnSpLocks/>
            <a:stCxn id="6" idx="3"/>
            <a:endCxn id="10" idx="1"/>
          </p:cNvCxnSpPr>
          <p:nvPr/>
        </p:nvCxnSpPr>
        <p:spPr>
          <a:xfrm>
            <a:off x="6026150" y="2641600"/>
            <a:ext cx="330200" cy="330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F18C8E9C-BEC2-0647-ACF6-E3E073B4F4F4}"/>
              </a:ext>
            </a:extLst>
          </p:cNvPr>
          <p:cNvCxnSpPr>
            <a:cxnSpLocks/>
            <a:stCxn id="7" idx="3"/>
          </p:cNvCxnSpPr>
          <p:nvPr/>
        </p:nvCxnSpPr>
        <p:spPr>
          <a:xfrm>
            <a:off x="3530600" y="3581400"/>
            <a:ext cx="5353050" cy="152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173C3D12-D2F1-CD40-86EE-EC189AD3F539}"/>
              </a:ext>
            </a:extLst>
          </p:cNvPr>
          <p:cNvCxnSpPr>
            <a:cxnSpLocks/>
            <a:stCxn id="8" idx="3"/>
            <a:endCxn id="4" idx="1"/>
          </p:cNvCxnSpPr>
          <p:nvPr/>
        </p:nvCxnSpPr>
        <p:spPr>
          <a:xfrm flipV="1">
            <a:off x="3530600" y="3733800"/>
            <a:ext cx="5359400" cy="8636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675DD263-8454-EB4E-9F4F-863D32DC9119}"/>
              </a:ext>
            </a:extLst>
          </p:cNvPr>
          <p:cNvCxnSpPr>
            <a:cxnSpLocks/>
            <a:stCxn id="9" idx="3"/>
          </p:cNvCxnSpPr>
          <p:nvPr/>
        </p:nvCxnSpPr>
        <p:spPr>
          <a:xfrm flipV="1">
            <a:off x="3530600" y="3733800"/>
            <a:ext cx="5353050" cy="18970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3534FAF8-C736-504C-870F-7F1C5C00F111}"/>
              </a:ext>
            </a:extLst>
          </p:cNvPr>
          <p:cNvCxnSpPr>
            <a:cxnSpLocks/>
            <a:stCxn id="10" idx="3"/>
            <a:endCxn id="4" idx="1"/>
          </p:cNvCxnSpPr>
          <p:nvPr/>
        </p:nvCxnSpPr>
        <p:spPr>
          <a:xfrm>
            <a:off x="8553450" y="2971800"/>
            <a:ext cx="336550" cy="7620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3" name="Group 32">
            <a:extLst>
              <a:ext uri="{FF2B5EF4-FFF2-40B4-BE49-F238E27FC236}">
                <a16:creationId xmlns:a16="http://schemas.microsoft.com/office/drawing/2014/main" id="{E6CE9E83-0764-E94A-A60D-B7B41AEF1B72}"/>
              </a:ext>
            </a:extLst>
          </p:cNvPr>
          <p:cNvGrpSpPr/>
          <p:nvPr/>
        </p:nvGrpSpPr>
        <p:grpSpPr>
          <a:xfrm>
            <a:off x="996950" y="3009900"/>
            <a:ext cx="8218462" cy="3524955"/>
            <a:chOff x="996950" y="3009900"/>
            <a:chExt cx="8218462" cy="3524955"/>
          </a:xfrm>
        </p:grpSpPr>
        <p:sp>
          <p:nvSpPr>
            <p:cNvPr id="31" name="Donut 30">
              <a:extLst>
                <a:ext uri="{FF2B5EF4-FFF2-40B4-BE49-F238E27FC236}">
                  <a16:creationId xmlns:a16="http://schemas.microsoft.com/office/drawing/2014/main" id="{03AD7AB9-8741-8247-AC66-B70D72FD943B}"/>
                </a:ext>
              </a:extLst>
            </p:cNvPr>
            <p:cNvSpPr/>
            <p:nvPr/>
          </p:nvSpPr>
          <p:spPr>
            <a:xfrm>
              <a:off x="996950" y="3009900"/>
              <a:ext cx="2895600" cy="3302000"/>
            </a:xfrm>
            <a:prstGeom prst="donut">
              <a:avLst>
                <a:gd name="adj" fmla="val 2041"/>
              </a:avLst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>
                <a:solidFill>
                  <a:schemeClr val="tx1"/>
                </a:solidFill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63333E82-77FF-3D4D-A791-15F577001454}"/>
                </a:ext>
              </a:extLst>
            </p:cNvPr>
            <p:cNvSpPr txBox="1"/>
            <p:nvPr/>
          </p:nvSpPr>
          <p:spPr>
            <a:xfrm>
              <a:off x="3975580" y="5703858"/>
              <a:ext cx="5239832" cy="83099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sk-SK" sz="2400" b="1" dirty="0">
                  <a:solidFill>
                    <a:srgbClr val="C00000"/>
                  </a:solidFill>
                </a:rPr>
                <a:t>Koordinácia medzi rozličnými útvarmi,</a:t>
              </a:r>
            </a:p>
            <a:p>
              <a:r>
                <a:rPr lang="sk-SK" sz="2400" b="1" dirty="0">
                  <a:solidFill>
                    <a:srgbClr val="C00000"/>
                  </a:solidFill>
                </a:rPr>
                <a:t>niekedy aj medzirezortná</a:t>
              </a:r>
            </a:p>
          </p:txBody>
        </p: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B0D4548F-6444-0B44-B2A1-ACFE8091916E}"/>
              </a:ext>
            </a:extLst>
          </p:cNvPr>
          <p:cNvGrpSpPr/>
          <p:nvPr/>
        </p:nvGrpSpPr>
        <p:grpSpPr>
          <a:xfrm>
            <a:off x="1333499" y="1690260"/>
            <a:ext cx="10356850" cy="1859427"/>
            <a:chOff x="996950" y="4052888"/>
            <a:chExt cx="6422562" cy="1577975"/>
          </a:xfrm>
        </p:grpSpPr>
        <p:sp>
          <p:nvSpPr>
            <p:cNvPr id="35" name="Donut 34">
              <a:extLst>
                <a:ext uri="{FF2B5EF4-FFF2-40B4-BE49-F238E27FC236}">
                  <a16:creationId xmlns:a16="http://schemas.microsoft.com/office/drawing/2014/main" id="{F8112DC6-2E8D-F64D-9D9F-8B42D37C5776}"/>
                </a:ext>
              </a:extLst>
            </p:cNvPr>
            <p:cNvSpPr/>
            <p:nvPr/>
          </p:nvSpPr>
          <p:spPr>
            <a:xfrm>
              <a:off x="996950" y="4052888"/>
              <a:ext cx="5003800" cy="1577975"/>
            </a:xfrm>
            <a:prstGeom prst="donut">
              <a:avLst>
                <a:gd name="adj" fmla="val 2041"/>
              </a:avLst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>
                <a:solidFill>
                  <a:schemeClr val="tx1"/>
                </a:solidFill>
              </a:endParaRPr>
            </a:p>
          </p:txBody>
        </p:sp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6FD85C46-27BC-7E42-B1FD-4D4275421D23}"/>
                </a:ext>
              </a:extLst>
            </p:cNvPr>
            <p:cNvSpPr txBox="1"/>
            <p:nvPr/>
          </p:nvSpPr>
          <p:spPr>
            <a:xfrm>
              <a:off x="6000750" y="4199208"/>
              <a:ext cx="1418762" cy="10186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sk-SK" sz="2400" b="1" dirty="0">
                  <a:solidFill>
                    <a:srgbClr val="C00000"/>
                  </a:solidFill>
                </a:rPr>
                <a:t>Projektové a programové riadenie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07765550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161716-541C-D44B-AF7B-91C50AF03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Koordinácia II.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49F94E-4884-0748-BC4A-77F24038BE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03877705-C705-6B4B-A55A-7FD5B59A501C}"/>
              </a:ext>
            </a:extLst>
          </p:cNvPr>
          <p:cNvSpPr/>
          <p:nvPr/>
        </p:nvSpPr>
        <p:spPr>
          <a:xfrm>
            <a:off x="9448800" y="3213100"/>
            <a:ext cx="1333500" cy="7366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Prínos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59D49DE4-72EE-2E4D-B1D9-A96855FCE600}"/>
              </a:ext>
            </a:extLst>
          </p:cNvPr>
          <p:cNvSpPr/>
          <p:nvPr/>
        </p:nvSpPr>
        <p:spPr>
          <a:xfrm>
            <a:off x="6134100" y="19939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5DB9BBDD-8E3C-144C-AF33-2F2AF94D6AD9}"/>
              </a:ext>
            </a:extLst>
          </p:cNvPr>
          <p:cNvSpPr/>
          <p:nvPr/>
        </p:nvSpPr>
        <p:spPr>
          <a:xfrm>
            <a:off x="7245350" y="22733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94445DDC-9EEE-CA47-87C4-2675F76C3791}"/>
              </a:ext>
            </a:extLst>
          </p:cNvPr>
          <p:cNvSpPr/>
          <p:nvPr/>
        </p:nvSpPr>
        <p:spPr>
          <a:xfrm>
            <a:off x="6134100" y="30480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id="{86676FC2-22E3-9749-A573-CF3115C75BEA}"/>
              </a:ext>
            </a:extLst>
          </p:cNvPr>
          <p:cNvSpPr/>
          <p:nvPr/>
        </p:nvSpPr>
        <p:spPr>
          <a:xfrm>
            <a:off x="6134100" y="40640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B8E45CD2-3282-0C4E-8EDB-42A4DE060985}"/>
              </a:ext>
            </a:extLst>
          </p:cNvPr>
          <p:cNvSpPr/>
          <p:nvPr/>
        </p:nvSpPr>
        <p:spPr>
          <a:xfrm>
            <a:off x="6134100" y="5097463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EBBBBA94-B43D-BA4B-876E-CC074E2D3636}"/>
              </a:ext>
            </a:extLst>
          </p:cNvPr>
          <p:cNvSpPr/>
          <p:nvPr/>
        </p:nvSpPr>
        <p:spPr>
          <a:xfrm>
            <a:off x="8337550" y="26035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3A8655B6-FE30-2042-9B18-61DBC5C686E4}"/>
              </a:ext>
            </a:extLst>
          </p:cNvPr>
          <p:cNvCxnSpPr>
            <a:cxnSpLocks/>
            <a:stCxn id="5" idx="3"/>
            <a:endCxn id="6" idx="1"/>
          </p:cNvCxnSpPr>
          <p:nvPr/>
        </p:nvCxnSpPr>
        <p:spPr>
          <a:xfrm>
            <a:off x="6985000" y="2270919"/>
            <a:ext cx="260350" cy="279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61EB4290-19CB-6143-887A-1B88CD75EF26}"/>
              </a:ext>
            </a:extLst>
          </p:cNvPr>
          <p:cNvCxnSpPr>
            <a:cxnSpLocks/>
            <a:stCxn id="6" idx="3"/>
            <a:endCxn id="10" idx="1"/>
          </p:cNvCxnSpPr>
          <p:nvPr/>
        </p:nvCxnSpPr>
        <p:spPr>
          <a:xfrm>
            <a:off x="8096250" y="2550319"/>
            <a:ext cx="241300" cy="330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F18C8E9C-BEC2-0647-ACF6-E3E073B4F4F4}"/>
              </a:ext>
            </a:extLst>
          </p:cNvPr>
          <p:cNvCxnSpPr>
            <a:cxnSpLocks/>
            <a:stCxn id="7" idx="3"/>
            <a:endCxn id="4" idx="1"/>
          </p:cNvCxnSpPr>
          <p:nvPr/>
        </p:nvCxnSpPr>
        <p:spPr>
          <a:xfrm>
            <a:off x="6985000" y="3325019"/>
            <a:ext cx="2463800" cy="2563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173C3D12-D2F1-CD40-86EE-EC189AD3F539}"/>
              </a:ext>
            </a:extLst>
          </p:cNvPr>
          <p:cNvCxnSpPr>
            <a:cxnSpLocks/>
            <a:stCxn id="8" idx="3"/>
            <a:endCxn id="4" idx="1"/>
          </p:cNvCxnSpPr>
          <p:nvPr/>
        </p:nvCxnSpPr>
        <p:spPr>
          <a:xfrm flipV="1">
            <a:off x="6985000" y="3581400"/>
            <a:ext cx="2463800" cy="759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675DD263-8454-EB4E-9F4F-863D32DC9119}"/>
              </a:ext>
            </a:extLst>
          </p:cNvPr>
          <p:cNvCxnSpPr>
            <a:cxnSpLocks/>
            <a:stCxn id="9" idx="3"/>
            <a:endCxn id="4" idx="1"/>
          </p:cNvCxnSpPr>
          <p:nvPr/>
        </p:nvCxnSpPr>
        <p:spPr>
          <a:xfrm flipV="1">
            <a:off x="6985000" y="3581400"/>
            <a:ext cx="2463800" cy="17930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3534FAF8-C736-504C-870F-7F1C5C00F111}"/>
              </a:ext>
            </a:extLst>
          </p:cNvPr>
          <p:cNvCxnSpPr>
            <a:cxnSpLocks/>
            <a:stCxn id="10" idx="3"/>
            <a:endCxn id="4" idx="1"/>
          </p:cNvCxnSpPr>
          <p:nvPr/>
        </p:nvCxnSpPr>
        <p:spPr>
          <a:xfrm>
            <a:off x="9188450" y="2880519"/>
            <a:ext cx="260350" cy="7008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ounded Rectangle 58">
            <a:extLst>
              <a:ext uri="{FF2B5EF4-FFF2-40B4-BE49-F238E27FC236}">
                <a16:creationId xmlns:a16="http://schemas.microsoft.com/office/drawing/2014/main" id="{9ABE6EAB-D411-9340-9D57-01579BB45066}"/>
              </a:ext>
            </a:extLst>
          </p:cNvPr>
          <p:cNvSpPr/>
          <p:nvPr/>
        </p:nvSpPr>
        <p:spPr>
          <a:xfrm>
            <a:off x="4343400" y="3467100"/>
            <a:ext cx="1333500" cy="736600"/>
          </a:xfrm>
          <a:prstGeom prst="round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Predpoklad</a:t>
            </a:r>
          </a:p>
        </p:txBody>
      </p:sp>
      <p:sp>
        <p:nvSpPr>
          <p:cNvPr id="60" name="Rounded Rectangle 59">
            <a:extLst>
              <a:ext uri="{FF2B5EF4-FFF2-40B4-BE49-F238E27FC236}">
                <a16:creationId xmlns:a16="http://schemas.microsoft.com/office/drawing/2014/main" id="{F1F884B4-B5C3-B74E-8801-02E194FE5349}"/>
              </a:ext>
            </a:extLst>
          </p:cNvPr>
          <p:cNvSpPr/>
          <p:nvPr/>
        </p:nvSpPr>
        <p:spPr>
          <a:xfrm>
            <a:off x="1028700" y="22479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1" name="Rounded Rectangle 60">
            <a:extLst>
              <a:ext uri="{FF2B5EF4-FFF2-40B4-BE49-F238E27FC236}">
                <a16:creationId xmlns:a16="http://schemas.microsoft.com/office/drawing/2014/main" id="{FF608827-AC8A-0A4A-96A8-DBD4E8D71C50}"/>
              </a:ext>
            </a:extLst>
          </p:cNvPr>
          <p:cNvSpPr/>
          <p:nvPr/>
        </p:nvSpPr>
        <p:spPr>
          <a:xfrm>
            <a:off x="2139950" y="25273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2" name="Rounded Rectangle 61">
            <a:extLst>
              <a:ext uri="{FF2B5EF4-FFF2-40B4-BE49-F238E27FC236}">
                <a16:creationId xmlns:a16="http://schemas.microsoft.com/office/drawing/2014/main" id="{1C76F91F-7F2A-774A-85E8-A83A13DA89D2}"/>
              </a:ext>
            </a:extLst>
          </p:cNvPr>
          <p:cNvSpPr/>
          <p:nvPr/>
        </p:nvSpPr>
        <p:spPr>
          <a:xfrm>
            <a:off x="1028700" y="33020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0E18785B-B386-BF40-AFCB-EE3506DEBB6C}"/>
              </a:ext>
            </a:extLst>
          </p:cNvPr>
          <p:cNvSpPr/>
          <p:nvPr/>
        </p:nvSpPr>
        <p:spPr>
          <a:xfrm>
            <a:off x="1028700" y="43180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91C4308F-68EC-EC4D-8D67-AC8E7B98A03E}"/>
              </a:ext>
            </a:extLst>
          </p:cNvPr>
          <p:cNvSpPr/>
          <p:nvPr/>
        </p:nvSpPr>
        <p:spPr>
          <a:xfrm>
            <a:off x="1028700" y="5351463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A24B18AE-EE29-0644-BABE-04FBCB856061}"/>
              </a:ext>
            </a:extLst>
          </p:cNvPr>
          <p:cNvSpPr/>
          <p:nvPr/>
        </p:nvSpPr>
        <p:spPr>
          <a:xfrm>
            <a:off x="3232150" y="28575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66" name="Straight Arrow Connector 65">
            <a:extLst>
              <a:ext uri="{FF2B5EF4-FFF2-40B4-BE49-F238E27FC236}">
                <a16:creationId xmlns:a16="http://schemas.microsoft.com/office/drawing/2014/main" id="{04E63FD5-6C83-CE4A-BB77-C9D2B11A39E5}"/>
              </a:ext>
            </a:extLst>
          </p:cNvPr>
          <p:cNvCxnSpPr>
            <a:cxnSpLocks/>
            <a:stCxn id="60" idx="3"/>
            <a:endCxn id="61" idx="1"/>
          </p:cNvCxnSpPr>
          <p:nvPr/>
        </p:nvCxnSpPr>
        <p:spPr>
          <a:xfrm>
            <a:off x="1879600" y="2524919"/>
            <a:ext cx="260350" cy="279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>
            <a:extLst>
              <a:ext uri="{FF2B5EF4-FFF2-40B4-BE49-F238E27FC236}">
                <a16:creationId xmlns:a16="http://schemas.microsoft.com/office/drawing/2014/main" id="{F6FE64E5-B5FA-9349-9EA3-4A47249C638B}"/>
              </a:ext>
            </a:extLst>
          </p:cNvPr>
          <p:cNvCxnSpPr>
            <a:cxnSpLocks/>
            <a:stCxn id="61" idx="3"/>
            <a:endCxn id="65" idx="1"/>
          </p:cNvCxnSpPr>
          <p:nvPr/>
        </p:nvCxnSpPr>
        <p:spPr>
          <a:xfrm>
            <a:off x="2990850" y="2804319"/>
            <a:ext cx="241300" cy="330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Arrow Connector 67">
            <a:extLst>
              <a:ext uri="{FF2B5EF4-FFF2-40B4-BE49-F238E27FC236}">
                <a16:creationId xmlns:a16="http://schemas.microsoft.com/office/drawing/2014/main" id="{721377A2-A4D1-5C41-A8A3-2D21F930D3D9}"/>
              </a:ext>
            </a:extLst>
          </p:cNvPr>
          <p:cNvCxnSpPr>
            <a:cxnSpLocks/>
            <a:stCxn id="62" idx="3"/>
            <a:endCxn id="59" idx="1"/>
          </p:cNvCxnSpPr>
          <p:nvPr/>
        </p:nvCxnSpPr>
        <p:spPr>
          <a:xfrm>
            <a:off x="1879600" y="3579019"/>
            <a:ext cx="2463800" cy="2563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80766415-6225-7546-97E7-23414C533B43}"/>
              </a:ext>
            </a:extLst>
          </p:cNvPr>
          <p:cNvCxnSpPr>
            <a:cxnSpLocks/>
            <a:stCxn id="63" idx="3"/>
            <a:endCxn id="59" idx="1"/>
          </p:cNvCxnSpPr>
          <p:nvPr/>
        </p:nvCxnSpPr>
        <p:spPr>
          <a:xfrm flipV="1">
            <a:off x="1879600" y="3835400"/>
            <a:ext cx="2463800" cy="759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>
            <a:extLst>
              <a:ext uri="{FF2B5EF4-FFF2-40B4-BE49-F238E27FC236}">
                <a16:creationId xmlns:a16="http://schemas.microsoft.com/office/drawing/2014/main" id="{A6F2F3E3-005B-8043-9560-3BACFACC4656}"/>
              </a:ext>
            </a:extLst>
          </p:cNvPr>
          <p:cNvCxnSpPr>
            <a:cxnSpLocks/>
            <a:stCxn id="64" idx="3"/>
            <a:endCxn id="59" idx="1"/>
          </p:cNvCxnSpPr>
          <p:nvPr/>
        </p:nvCxnSpPr>
        <p:spPr>
          <a:xfrm flipV="1">
            <a:off x="1879600" y="3835400"/>
            <a:ext cx="2463800" cy="17930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>
            <a:extLst>
              <a:ext uri="{FF2B5EF4-FFF2-40B4-BE49-F238E27FC236}">
                <a16:creationId xmlns:a16="http://schemas.microsoft.com/office/drawing/2014/main" id="{387F42F1-82BE-1547-B6C7-A0E14532CB26}"/>
              </a:ext>
            </a:extLst>
          </p:cNvPr>
          <p:cNvCxnSpPr>
            <a:cxnSpLocks/>
            <a:stCxn id="65" idx="3"/>
            <a:endCxn id="59" idx="1"/>
          </p:cNvCxnSpPr>
          <p:nvPr/>
        </p:nvCxnSpPr>
        <p:spPr>
          <a:xfrm>
            <a:off x="4083050" y="3134519"/>
            <a:ext cx="260350" cy="7008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4C3B1297-46D9-404D-861F-CF7F0154C9DF}"/>
              </a:ext>
            </a:extLst>
          </p:cNvPr>
          <p:cNvCxnSpPr>
            <a:cxnSpLocks/>
            <a:stCxn id="59" idx="3"/>
            <a:endCxn id="8" idx="1"/>
          </p:cNvCxnSpPr>
          <p:nvPr/>
        </p:nvCxnSpPr>
        <p:spPr>
          <a:xfrm>
            <a:off x="5676900" y="3835400"/>
            <a:ext cx="457200" cy="505619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6257625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161716-541C-D44B-AF7B-91C50AF03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Koordinácia II.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49F94E-4884-0748-BC4A-77F24038BE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03877705-C705-6B4B-A55A-7FD5B59A501C}"/>
              </a:ext>
            </a:extLst>
          </p:cNvPr>
          <p:cNvSpPr/>
          <p:nvPr/>
        </p:nvSpPr>
        <p:spPr>
          <a:xfrm>
            <a:off x="9448800" y="3213100"/>
            <a:ext cx="1333500" cy="7366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Prínos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59D49DE4-72EE-2E4D-B1D9-A96855FCE600}"/>
              </a:ext>
            </a:extLst>
          </p:cNvPr>
          <p:cNvSpPr/>
          <p:nvPr/>
        </p:nvSpPr>
        <p:spPr>
          <a:xfrm>
            <a:off x="6134100" y="19939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5DB9BBDD-8E3C-144C-AF33-2F2AF94D6AD9}"/>
              </a:ext>
            </a:extLst>
          </p:cNvPr>
          <p:cNvSpPr/>
          <p:nvPr/>
        </p:nvSpPr>
        <p:spPr>
          <a:xfrm>
            <a:off x="7245350" y="22733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94445DDC-9EEE-CA47-87C4-2675F76C3791}"/>
              </a:ext>
            </a:extLst>
          </p:cNvPr>
          <p:cNvSpPr/>
          <p:nvPr/>
        </p:nvSpPr>
        <p:spPr>
          <a:xfrm>
            <a:off x="6134100" y="30480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id="{86676FC2-22E3-9749-A573-CF3115C75BEA}"/>
              </a:ext>
            </a:extLst>
          </p:cNvPr>
          <p:cNvSpPr/>
          <p:nvPr/>
        </p:nvSpPr>
        <p:spPr>
          <a:xfrm>
            <a:off x="6134100" y="40640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B8E45CD2-3282-0C4E-8EDB-42A4DE060985}"/>
              </a:ext>
            </a:extLst>
          </p:cNvPr>
          <p:cNvSpPr/>
          <p:nvPr/>
        </p:nvSpPr>
        <p:spPr>
          <a:xfrm>
            <a:off x="6134100" y="5097463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EBBBBA94-B43D-BA4B-876E-CC074E2D3636}"/>
              </a:ext>
            </a:extLst>
          </p:cNvPr>
          <p:cNvSpPr/>
          <p:nvPr/>
        </p:nvSpPr>
        <p:spPr>
          <a:xfrm>
            <a:off x="8337550" y="26035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3A8655B6-FE30-2042-9B18-61DBC5C686E4}"/>
              </a:ext>
            </a:extLst>
          </p:cNvPr>
          <p:cNvCxnSpPr>
            <a:cxnSpLocks/>
            <a:stCxn id="5" idx="3"/>
            <a:endCxn id="6" idx="1"/>
          </p:cNvCxnSpPr>
          <p:nvPr/>
        </p:nvCxnSpPr>
        <p:spPr>
          <a:xfrm>
            <a:off x="6985000" y="2270919"/>
            <a:ext cx="260350" cy="279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61EB4290-19CB-6143-887A-1B88CD75EF26}"/>
              </a:ext>
            </a:extLst>
          </p:cNvPr>
          <p:cNvCxnSpPr>
            <a:cxnSpLocks/>
            <a:stCxn id="6" idx="3"/>
            <a:endCxn id="10" idx="1"/>
          </p:cNvCxnSpPr>
          <p:nvPr/>
        </p:nvCxnSpPr>
        <p:spPr>
          <a:xfrm>
            <a:off x="8096250" y="2550319"/>
            <a:ext cx="241300" cy="330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F18C8E9C-BEC2-0647-ACF6-E3E073B4F4F4}"/>
              </a:ext>
            </a:extLst>
          </p:cNvPr>
          <p:cNvCxnSpPr>
            <a:cxnSpLocks/>
            <a:stCxn id="7" idx="3"/>
            <a:endCxn id="4" idx="1"/>
          </p:cNvCxnSpPr>
          <p:nvPr/>
        </p:nvCxnSpPr>
        <p:spPr>
          <a:xfrm>
            <a:off x="6985000" y="3325019"/>
            <a:ext cx="2463800" cy="2563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173C3D12-D2F1-CD40-86EE-EC189AD3F539}"/>
              </a:ext>
            </a:extLst>
          </p:cNvPr>
          <p:cNvCxnSpPr>
            <a:cxnSpLocks/>
            <a:stCxn id="8" idx="3"/>
            <a:endCxn id="4" idx="1"/>
          </p:cNvCxnSpPr>
          <p:nvPr/>
        </p:nvCxnSpPr>
        <p:spPr>
          <a:xfrm flipV="1">
            <a:off x="6985000" y="3581400"/>
            <a:ext cx="2463800" cy="759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675DD263-8454-EB4E-9F4F-863D32DC9119}"/>
              </a:ext>
            </a:extLst>
          </p:cNvPr>
          <p:cNvCxnSpPr>
            <a:cxnSpLocks/>
            <a:stCxn id="9" idx="3"/>
            <a:endCxn id="4" idx="1"/>
          </p:cNvCxnSpPr>
          <p:nvPr/>
        </p:nvCxnSpPr>
        <p:spPr>
          <a:xfrm flipV="1">
            <a:off x="6985000" y="3581400"/>
            <a:ext cx="2463800" cy="17930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3534FAF8-C736-504C-870F-7F1C5C00F111}"/>
              </a:ext>
            </a:extLst>
          </p:cNvPr>
          <p:cNvCxnSpPr>
            <a:cxnSpLocks/>
            <a:stCxn id="10" idx="3"/>
            <a:endCxn id="4" idx="1"/>
          </p:cNvCxnSpPr>
          <p:nvPr/>
        </p:nvCxnSpPr>
        <p:spPr>
          <a:xfrm>
            <a:off x="9188450" y="2880519"/>
            <a:ext cx="260350" cy="7008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ounded Rectangle 58">
            <a:extLst>
              <a:ext uri="{FF2B5EF4-FFF2-40B4-BE49-F238E27FC236}">
                <a16:creationId xmlns:a16="http://schemas.microsoft.com/office/drawing/2014/main" id="{9ABE6EAB-D411-9340-9D57-01579BB45066}"/>
              </a:ext>
            </a:extLst>
          </p:cNvPr>
          <p:cNvSpPr/>
          <p:nvPr/>
        </p:nvSpPr>
        <p:spPr>
          <a:xfrm>
            <a:off x="4343400" y="3467100"/>
            <a:ext cx="1333500" cy="736600"/>
          </a:xfrm>
          <a:prstGeom prst="roundRect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Predpoklad</a:t>
            </a:r>
          </a:p>
        </p:txBody>
      </p:sp>
      <p:sp>
        <p:nvSpPr>
          <p:cNvPr id="60" name="Rounded Rectangle 59">
            <a:extLst>
              <a:ext uri="{FF2B5EF4-FFF2-40B4-BE49-F238E27FC236}">
                <a16:creationId xmlns:a16="http://schemas.microsoft.com/office/drawing/2014/main" id="{F1F884B4-B5C3-B74E-8801-02E194FE5349}"/>
              </a:ext>
            </a:extLst>
          </p:cNvPr>
          <p:cNvSpPr/>
          <p:nvPr/>
        </p:nvSpPr>
        <p:spPr>
          <a:xfrm>
            <a:off x="1028700" y="22479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1" name="Rounded Rectangle 60">
            <a:extLst>
              <a:ext uri="{FF2B5EF4-FFF2-40B4-BE49-F238E27FC236}">
                <a16:creationId xmlns:a16="http://schemas.microsoft.com/office/drawing/2014/main" id="{FF608827-AC8A-0A4A-96A8-DBD4E8D71C50}"/>
              </a:ext>
            </a:extLst>
          </p:cNvPr>
          <p:cNvSpPr/>
          <p:nvPr/>
        </p:nvSpPr>
        <p:spPr>
          <a:xfrm>
            <a:off x="2139950" y="25273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2" name="Rounded Rectangle 61">
            <a:extLst>
              <a:ext uri="{FF2B5EF4-FFF2-40B4-BE49-F238E27FC236}">
                <a16:creationId xmlns:a16="http://schemas.microsoft.com/office/drawing/2014/main" id="{1C76F91F-7F2A-774A-85E8-A83A13DA89D2}"/>
              </a:ext>
            </a:extLst>
          </p:cNvPr>
          <p:cNvSpPr/>
          <p:nvPr/>
        </p:nvSpPr>
        <p:spPr>
          <a:xfrm>
            <a:off x="1028700" y="33020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3" name="Rounded Rectangle 62">
            <a:extLst>
              <a:ext uri="{FF2B5EF4-FFF2-40B4-BE49-F238E27FC236}">
                <a16:creationId xmlns:a16="http://schemas.microsoft.com/office/drawing/2014/main" id="{0E18785B-B386-BF40-AFCB-EE3506DEBB6C}"/>
              </a:ext>
            </a:extLst>
          </p:cNvPr>
          <p:cNvSpPr/>
          <p:nvPr/>
        </p:nvSpPr>
        <p:spPr>
          <a:xfrm>
            <a:off x="1028700" y="43180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4" name="Rounded Rectangle 63">
            <a:extLst>
              <a:ext uri="{FF2B5EF4-FFF2-40B4-BE49-F238E27FC236}">
                <a16:creationId xmlns:a16="http://schemas.microsoft.com/office/drawing/2014/main" id="{91C4308F-68EC-EC4D-8D67-AC8E7B98A03E}"/>
              </a:ext>
            </a:extLst>
          </p:cNvPr>
          <p:cNvSpPr/>
          <p:nvPr/>
        </p:nvSpPr>
        <p:spPr>
          <a:xfrm>
            <a:off x="1028700" y="5351463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65" name="Rounded Rectangle 64">
            <a:extLst>
              <a:ext uri="{FF2B5EF4-FFF2-40B4-BE49-F238E27FC236}">
                <a16:creationId xmlns:a16="http://schemas.microsoft.com/office/drawing/2014/main" id="{A24B18AE-EE29-0644-BABE-04FBCB856061}"/>
              </a:ext>
            </a:extLst>
          </p:cNvPr>
          <p:cNvSpPr/>
          <p:nvPr/>
        </p:nvSpPr>
        <p:spPr>
          <a:xfrm>
            <a:off x="3232150" y="2857500"/>
            <a:ext cx="850900" cy="554037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66" name="Straight Arrow Connector 65">
            <a:extLst>
              <a:ext uri="{FF2B5EF4-FFF2-40B4-BE49-F238E27FC236}">
                <a16:creationId xmlns:a16="http://schemas.microsoft.com/office/drawing/2014/main" id="{04E63FD5-6C83-CE4A-BB77-C9D2B11A39E5}"/>
              </a:ext>
            </a:extLst>
          </p:cNvPr>
          <p:cNvCxnSpPr>
            <a:cxnSpLocks/>
            <a:stCxn id="60" idx="3"/>
            <a:endCxn id="61" idx="1"/>
          </p:cNvCxnSpPr>
          <p:nvPr/>
        </p:nvCxnSpPr>
        <p:spPr>
          <a:xfrm>
            <a:off x="1879600" y="2524919"/>
            <a:ext cx="260350" cy="279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>
            <a:extLst>
              <a:ext uri="{FF2B5EF4-FFF2-40B4-BE49-F238E27FC236}">
                <a16:creationId xmlns:a16="http://schemas.microsoft.com/office/drawing/2014/main" id="{F6FE64E5-B5FA-9349-9EA3-4A47249C638B}"/>
              </a:ext>
            </a:extLst>
          </p:cNvPr>
          <p:cNvCxnSpPr>
            <a:cxnSpLocks/>
            <a:stCxn id="61" idx="3"/>
            <a:endCxn id="65" idx="1"/>
          </p:cNvCxnSpPr>
          <p:nvPr/>
        </p:nvCxnSpPr>
        <p:spPr>
          <a:xfrm>
            <a:off x="2990850" y="2804319"/>
            <a:ext cx="241300" cy="330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Arrow Connector 67">
            <a:extLst>
              <a:ext uri="{FF2B5EF4-FFF2-40B4-BE49-F238E27FC236}">
                <a16:creationId xmlns:a16="http://schemas.microsoft.com/office/drawing/2014/main" id="{721377A2-A4D1-5C41-A8A3-2D21F930D3D9}"/>
              </a:ext>
            </a:extLst>
          </p:cNvPr>
          <p:cNvCxnSpPr>
            <a:cxnSpLocks/>
            <a:stCxn id="62" idx="3"/>
            <a:endCxn id="59" idx="1"/>
          </p:cNvCxnSpPr>
          <p:nvPr/>
        </p:nvCxnSpPr>
        <p:spPr>
          <a:xfrm>
            <a:off x="1879600" y="3579019"/>
            <a:ext cx="2463800" cy="2563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80766415-6225-7546-97E7-23414C533B43}"/>
              </a:ext>
            </a:extLst>
          </p:cNvPr>
          <p:cNvCxnSpPr>
            <a:cxnSpLocks/>
            <a:stCxn id="63" idx="3"/>
            <a:endCxn id="59" idx="1"/>
          </p:cNvCxnSpPr>
          <p:nvPr/>
        </p:nvCxnSpPr>
        <p:spPr>
          <a:xfrm flipV="1">
            <a:off x="1879600" y="3835400"/>
            <a:ext cx="2463800" cy="7596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>
            <a:extLst>
              <a:ext uri="{FF2B5EF4-FFF2-40B4-BE49-F238E27FC236}">
                <a16:creationId xmlns:a16="http://schemas.microsoft.com/office/drawing/2014/main" id="{A6F2F3E3-005B-8043-9560-3BACFACC4656}"/>
              </a:ext>
            </a:extLst>
          </p:cNvPr>
          <p:cNvCxnSpPr>
            <a:cxnSpLocks/>
            <a:stCxn id="64" idx="3"/>
            <a:endCxn id="59" idx="1"/>
          </p:cNvCxnSpPr>
          <p:nvPr/>
        </p:nvCxnSpPr>
        <p:spPr>
          <a:xfrm flipV="1">
            <a:off x="1879600" y="3835400"/>
            <a:ext cx="2463800" cy="179308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>
            <a:extLst>
              <a:ext uri="{FF2B5EF4-FFF2-40B4-BE49-F238E27FC236}">
                <a16:creationId xmlns:a16="http://schemas.microsoft.com/office/drawing/2014/main" id="{387F42F1-82BE-1547-B6C7-A0E14532CB26}"/>
              </a:ext>
            </a:extLst>
          </p:cNvPr>
          <p:cNvCxnSpPr>
            <a:cxnSpLocks/>
            <a:stCxn id="65" idx="3"/>
            <a:endCxn id="59" idx="1"/>
          </p:cNvCxnSpPr>
          <p:nvPr/>
        </p:nvCxnSpPr>
        <p:spPr>
          <a:xfrm>
            <a:off x="4083050" y="3134519"/>
            <a:ext cx="260350" cy="70088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4C3B1297-46D9-404D-861F-CF7F0154C9DF}"/>
              </a:ext>
            </a:extLst>
          </p:cNvPr>
          <p:cNvCxnSpPr>
            <a:cxnSpLocks/>
            <a:stCxn id="59" idx="3"/>
            <a:endCxn id="8" idx="1"/>
          </p:cNvCxnSpPr>
          <p:nvPr/>
        </p:nvCxnSpPr>
        <p:spPr>
          <a:xfrm>
            <a:off x="5676900" y="3835400"/>
            <a:ext cx="457200" cy="505619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1" name="Group 30">
            <a:extLst>
              <a:ext uri="{FF2B5EF4-FFF2-40B4-BE49-F238E27FC236}">
                <a16:creationId xmlns:a16="http://schemas.microsoft.com/office/drawing/2014/main" id="{11E12B92-3D75-3649-A42F-EAE83EA413E1}"/>
              </a:ext>
            </a:extLst>
          </p:cNvPr>
          <p:cNvGrpSpPr/>
          <p:nvPr/>
        </p:nvGrpSpPr>
        <p:grpSpPr>
          <a:xfrm>
            <a:off x="3494809" y="2812479"/>
            <a:ext cx="8068993" cy="3343014"/>
            <a:chOff x="996950" y="4052888"/>
            <a:chExt cx="5003800" cy="2836999"/>
          </a:xfrm>
        </p:grpSpPr>
        <p:sp>
          <p:nvSpPr>
            <p:cNvPr id="32" name="Donut 31">
              <a:extLst>
                <a:ext uri="{FF2B5EF4-FFF2-40B4-BE49-F238E27FC236}">
                  <a16:creationId xmlns:a16="http://schemas.microsoft.com/office/drawing/2014/main" id="{407BA899-061B-014B-AA30-C749F54ACAD1}"/>
                </a:ext>
              </a:extLst>
            </p:cNvPr>
            <p:cNvSpPr/>
            <p:nvPr/>
          </p:nvSpPr>
          <p:spPr>
            <a:xfrm>
              <a:off x="996950" y="4052888"/>
              <a:ext cx="5003800" cy="1577975"/>
            </a:xfrm>
            <a:prstGeom prst="donut">
              <a:avLst>
                <a:gd name="adj" fmla="val 2041"/>
              </a:avLst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>
                <a:solidFill>
                  <a:schemeClr val="tx1"/>
                </a:solidFill>
              </a:endParaRP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7A8BAC06-79F6-1F42-BB26-59335DB9360A}"/>
                </a:ext>
              </a:extLst>
            </p:cNvPr>
            <p:cNvSpPr txBox="1"/>
            <p:nvPr/>
          </p:nvSpPr>
          <p:spPr>
            <a:xfrm>
              <a:off x="3555094" y="5871246"/>
              <a:ext cx="2315429" cy="10186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sk-SK" sz="2400" b="1" dirty="0">
                  <a:solidFill>
                    <a:srgbClr val="C00000"/>
                  </a:solidFill>
                </a:rPr>
                <a:t>Projektové a programové riadenie, </a:t>
              </a:r>
            </a:p>
            <a:p>
              <a:r>
                <a:rPr lang="sk-SK" sz="2400" b="1" dirty="0">
                  <a:solidFill>
                    <a:srgbClr val="C00000"/>
                  </a:solidFill>
                </a:rPr>
                <a:t>spravidla medzi rezortmi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3873721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161716-541C-D44B-AF7B-91C50AF03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Koordinácia III.</a:t>
            </a:r>
          </a:p>
        </p:txBody>
      </p: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FECE94BF-974F-254C-A160-05EA38624C1C}"/>
              </a:ext>
            </a:extLst>
          </p:cNvPr>
          <p:cNvGrpSpPr/>
          <p:nvPr/>
        </p:nvGrpSpPr>
        <p:grpSpPr>
          <a:xfrm>
            <a:off x="7112000" y="2108200"/>
            <a:ext cx="4648200" cy="3657600"/>
            <a:chOff x="7112000" y="2108200"/>
            <a:chExt cx="4648200" cy="3657600"/>
          </a:xfrm>
        </p:grpSpPr>
        <p:sp>
          <p:nvSpPr>
            <p:cNvPr id="4" name="Rounded Rectangle 3">
              <a:extLst>
                <a:ext uri="{FF2B5EF4-FFF2-40B4-BE49-F238E27FC236}">
                  <a16:creationId xmlns:a16="http://schemas.microsoft.com/office/drawing/2014/main" id="{03877705-C705-6B4B-A55A-7FD5B59A501C}"/>
                </a:ext>
              </a:extLst>
            </p:cNvPr>
            <p:cNvSpPr/>
            <p:nvPr/>
          </p:nvSpPr>
          <p:spPr>
            <a:xfrm>
              <a:off x="10426700" y="3327400"/>
              <a:ext cx="1333500" cy="736600"/>
            </a:xfrm>
            <a:prstGeom prst="round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5" name="Rounded Rectangle 4">
              <a:extLst>
                <a:ext uri="{FF2B5EF4-FFF2-40B4-BE49-F238E27FC236}">
                  <a16:creationId xmlns:a16="http://schemas.microsoft.com/office/drawing/2014/main" id="{59D49DE4-72EE-2E4D-B1D9-A96855FCE600}"/>
                </a:ext>
              </a:extLst>
            </p:cNvPr>
            <p:cNvSpPr/>
            <p:nvPr/>
          </p:nvSpPr>
          <p:spPr>
            <a:xfrm>
              <a:off x="7112000" y="21082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" name="Rounded Rectangle 5">
              <a:extLst>
                <a:ext uri="{FF2B5EF4-FFF2-40B4-BE49-F238E27FC236}">
                  <a16:creationId xmlns:a16="http://schemas.microsoft.com/office/drawing/2014/main" id="{5DB9BBDD-8E3C-144C-AF33-2F2AF94D6AD9}"/>
                </a:ext>
              </a:extLst>
            </p:cNvPr>
            <p:cNvSpPr/>
            <p:nvPr/>
          </p:nvSpPr>
          <p:spPr>
            <a:xfrm>
              <a:off x="8223250" y="23876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7" name="Rounded Rectangle 6">
              <a:extLst>
                <a:ext uri="{FF2B5EF4-FFF2-40B4-BE49-F238E27FC236}">
                  <a16:creationId xmlns:a16="http://schemas.microsoft.com/office/drawing/2014/main" id="{94445DDC-9EEE-CA47-87C4-2675F76C3791}"/>
                </a:ext>
              </a:extLst>
            </p:cNvPr>
            <p:cNvSpPr/>
            <p:nvPr/>
          </p:nvSpPr>
          <p:spPr>
            <a:xfrm>
              <a:off x="7620000" y="31623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8" name="Rounded Rectangle 7">
              <a:extLst>
                <a:ext uri="{FF2B5EF4-FFF2-40B4-BE49-F238E27FC236}">
                  <a16:creationId xmlns:a16="http://schemas.microsoft.com/office/drawing/2014/main" id="{86676FC2-22E3-9749-A573-CF3115C75BEA}"/>
                </a:ext>
              </a:extLst>
            </p:cNvPr>
            <p:cNvSpPr/>
            <p:nvPr/>
          </p:nvSpPr>
          <p:spPr>
            <a:xfrm>
              <a:off x="7620000" y="41783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" name="Rounded Rectangle 8">
              <a:extLst>
                <a:ext uri="{FF2B5EF4-FFF2-40B4-BE49-F238E27FC236}">
                  <a16:creationId xmlns:a16="http://schemas.microsoft.com/office/drawing/2014/main" id="{B8E45CD2-3282-0C4E-8EDB-42A4DE060985}"/>
                </a:ext>
              </a:extLst>
            </p:cNvPr>
            <p:cNvSpPr/>
            <p:nvPr/>
          </p:nvSpPr>
          <p:spPr>
            <a:xfrm>
              <a:off x="7620000" y="5211763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" name="Rounded Rectangle 9">
              <a:extLst>
                <a:ext uri="{FF2B5EF4-FFF2-40B4-BE49-F238E27FC236}">
                  <a16:creationId xmlns:a16="http://schemas.microsoft.com/office/drawing/2014/main" id="{EBBBBA94-B43D-BA4B-876E-CC074E2D3636}"/>
                </a:ext>
              </a:extLst>
            </p:cNvPr>
            <p:cNvSpPr/>
            <p:nvPr/>
          </p:nvSpPr>
          <p:spPr>
            <a:xfrm>
              <a:off x="9315450" y="27178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2" name="Straight Arrow Connector 11">
              <a:extLst>
                <a:ext uri="{FF2B5EF4-FFF2-40B4-BE49-F238E27FC236}">
                  <a16:creationId xmlns:a16="http://schemas.microsoft.com/office/drawing/2014/main" id="{3A8655B6-FE30-2042-9B18-61DBC5C686E4}"/>
                </a:ext>
              </a:extLst>
            </p:cNvPr>
            <p:cNvCxnSpPr>
              <a:cxnSpLocks/>
              <a:stCxn id="5" idx="3"/>
              <a:endCxn id="6" idx="1"/>
            </p:cNvCxnSpPr>
            <p:nvPr/>
          </p:nvCxnSpPr>
          <p:spPr>
            <a:xfrm>
              <a:off x="7962900" y="2385219"/>
              <a:ext cx="260350" cy="2794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Arrow Connector 15">
              <a:extLst>
                <a:ext uri="{FF2B5EF4-FFF2-40B4-BE49-F238E27FC236}">
                  <a16:creationId xmlns:a16="http://schemas.microsoft.com/office/drawing/2014/main" id="{61EB4290-19CB-6143-887A-1B88CD75EF26}"/>
                </a:ext>
              </a:extLst>
            </p:cNvPr>
            <p:cNvCxnSpPr>
              <a:cxnSpLocks/>
              <a:stCxn id="6" idx="3"/>
              <a:endCxn id="10" idx="1"/>
            </p:cNvCxnSpPr>
            <p:nvPr/>
          </p:nvCxnSpPr>
          <p:spPr>
            <a:xfrm>
              <a:off x="9074150" y="2664619"/>
              <a:ext cx="241300" cy="3302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Arrow Connector 18">
              <a:extLst>
                <a:ext uri="{FF2B5EF4-FFF2-40B4-BE49-F238E27FC236}">
                  <a16:creationId xmlns:a16="http://schemas.microsoft.com/office/drawing/2014/main" id="{F18C8E9C-BEC2-0647-ACF6-E3E073B4F4F4}"/>
                </a:ext>
              </a:extLst>
            </p:cNvPr>
            <p:cNvCxnSpPr>
              <a:cxnSpLocks/>
              <a:stCxn id="7" idx="3"/>
              <a:endCxn id="4" idx="1"/>
            </p:cNvCxnSpPr>
            <p:nvPr/>
          </p:nvCxnSpPr>
          <p:spPr>
            <a:xfrm>
              <a:off x="8470900" y="3439319"/>
              <a:ext cx="1955800" cy="2563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Arrow Connector 21">
              <a:extLst>
                <a:ext uri="{FF2B5EF4-FFF2-40B4-BE49-F238E27FC236}">
                  <a16:creationId xmlns:a16="http://schemas.microsoft.com/office/drawing/2014/main" id="{173C3D12-D2F1-CD40-86EE-EC189AD3F539}"/>
                </a:ext>
              </a:extLst>
            </p:cNvPr>
            <p:cNvCxnSpPr>
              <a:cxnSpLocks/>
              <a:stCxn id="8" idx="3"/>
              <a:endCxn id="4" idx="1"/>
            </p:cNvCxnSpPr>
            <p:nvPr/>
          </p:nvCxnSpPr>
          <p:spPr>
            <a:xfrm flipV="1">
              <a:off x="8470900" y="3695700"/>
              <a:ext cx="1955800" cy="75961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Arrow Connector 24">
              <a:extLst>
                <a:ext uri="{FF2B5EF4-FFF2-40B4-BE49-F238E27FC236}">
                  <a16:creationId xmlns:a16="http://schemas.microsoft.com/office/drawing/2014/main" id="{675DD263-8454-EB4E-9F4F-863D32DC9119}"/>
                </a:ext>
              </a:extLst>
            </p:cNvPr>
            <p:cNvCxnSpPr>
              <a:cxnSpLocks/>
              <a:stCxn id="9" idx="3"/>
              <a:endCxn id="4" idx="1"/>
            </p:cNvCxnSpPr>
            <p:nvPr/>
          </p:nvCxnSpPr>
          <p:spPr>
            <a:xfrm flipV="1">
              <a:off x="8470900" y="3695700"/>
              <a:ext cx="1955800" cy="179308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Arrow Connector 27">
              <a:extLst>
                <a:ext uri="{FF2B5EF4-FFF2-40B4-BE49-F238E27FC236}">
                  <a16:creationId xmlns:a16="http://schemas.microsoft.com/office/drawing/2014/main" id="{3534FAF8-C736-504C-870F-7F1C5C00F111}"/>
                </a:ext>
              </a:extLst>
            </p:cNvPr>
            <p:cNvCxnSpPr>
              <a:cxnSpLocks/>
              <a:stCxn id="10" idx="3"/>
              <a:endCxn id="4" idx="1"/>
            </p:cNvCxnSpPr>
            <p:nvPr/>
          </p:nvCxnSpPr>
          <p:spPr>
            <a:xfrm>
              <a:off x="10166350" y="2994819"/>
              <a:ext cx="260350" cy="7008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4C3B1297-46D9-404D-861F-CF7F0154C9DF}"/>
              </a:ext>
            </a:extLst>
          </p:cNvPr>
          <p:cNvCxnSpPr>
            <a:cxnSpLocks/>
            <a:stCxn id="131" idx="3"/>
          </p:cNvCxnSpPr>
          <p:nvPr/>
        </p:nvCxnSpPr>
        <p:spPr>
          <a:xfrm>
            <a:off x="7023100" y="3835400"/>
            <a:ext cx="660400" cy="632618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289DAF56-6393-6B49-8D39-C50359D591D1}"/>
              </a:ext>
            </a:extLst>
          </p:cNvPr>
          <p:cNvGrpSpPr/>
          <p:nvPr/>
        </p:nvGrpSpPr>
        <p:grpSpPr>
          <a:xfrm>
            <a:off x="609600" y="2208912"/>
            <a:ext cx="1562100" cy="3513232"/>
            <a:chOff x="609600" y="2208912"/>
            <a:chExt cx="1562100" cy="3513232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9ABE6EAB-D411-9340-9D57-01579BB45066}"/>
                </a:ext>
              </a:extLst>
            </p:cNvPr>
            <p:cNvSpPr/>
            <p:nvPr/>
          </p:nvSpPr>
          <p:spPr>
            <a:xfrm>
              <a:off x="1644650" y="26543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F1F884B4-B5C3-B74E-8801-02E194FE5349}"/>
                </a:ext>
              </a:extLst>
            </p:cNvPr>
            <p:cNvSpPr/>
            <p:nvPr/>
          </p:nvSpPr>
          <p:spPr>
            <a:xfrm>
              <a:off x="622300" y="22089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FF608827-AC8A-0A4A-96A8-DBD4E8D71C50}"/>
                </a:ext>
              </a:extLst>
            </p:cNvPr>
            <p:cNvSpPr/>
            <p:nvPr/>
          </p:nvSpPr>
          <p:spPr>
            <a:xfrm>
              <a:off x="977900" y="23056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1C76F91F-7F2A-774A-85E8-A83A13DA89D2}"/>
                </a:ext>
              </a:extLst>
            </p:cNvPr>
            <p:cNvSpPr/>
            <p:nvPr/>
          </p:nvSpPr>
          <p:spPr>
            <a:xfrm>
              <a:off x="628650" y="25050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3" name="Rounded Rectangle 62">
              <a:extLst>
                <a:ext uri="{FF2B5EF4-FFF2-40B4-BE49-F238E27FC236}">
                  <a16:creationId xmlns:a16="http://schemas.microsoft.com/office/drawing/2014/main" id="{0E18785B-B386-BF40-AFCB-EE3506DEBB6C}"/>
                </a:ext>
              </a:extLst>
            </p:cNvPr>
            <p:cNvSpPr/>
            <p:nvPr/>
          </p:nvSpPr>
          <p:spPr>
            <a:xfrm>
              <a:off x="628650" y="27916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4" name="Rounded Rectangle 63">
              <a:extLst>
                <a:ext uri="{FF2B5EF4-FFF2-40B4-BE49-F238E27FC236}">
                  <a16:creationId xmlns:a16="http://schemas.microsoft.com/office/drawing/2014/main" id="{91C4308F-68EC-EC4D-8D67-AC8E7B98A03E}"/>
                </a:ext>
              </a:extLst>
            </p:cNvPr>
            <p:cNvSpPr/>
            <p:nvPr/>
          </p:nvSpPr>
          <p:spPr>
            <a:xfrm>
              <a:off x="635000" y="30745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A24B18AE-EE29-0644-BABE-04FBCB856061}"/>
                </a:ext>
              </a:extLst>
            </p:cNvPr>
            <p:cNvSpPr/>
            <p:nvPr/>
          </p:nvSpPr>
          <p:spPr>
            <a:xfrm>
              <a:off x="1320800" y="24205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66" name="Straight Arrow Connector 65">
              <a:extLst>
                <a:ext uri="{FF2B5EF4-FFF2-40B4-BE49-F238E27FC236}">
                  <a16:creationId xmlns:a16="http://schemas.microsoft.com/office/drawing/2014/main" id="{04E63FD5-6C83-CE4A-BB77-C9D2B11A39E5}"/>
                </a:ext>
              </a:extLst>
            </p:cNvPr>
            <p:cNvCxnSpPr>
              <a:cxnSpLocks/>
              <a:stCxn id="60" idx="3"/>
              <a:endCxn id="61" idx="1"/>
            </p:cNvCxnSpPr>
            <p:nvPr/>
          </p:nvCxnSpPr>
          <p:spPr>
            <a:xfrm>
              <a:off x="965200" y="22880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Arrow Connector 66">
              <a:extLst>
                <a:ext uri="{FF2B5EF4-FFF2-40B4-BE49-F238E27FC236}">
                  <a16:creationId xmlns:a16="http://schemas.microsoft.com/office/drawing/2014/main" id="{F6FE64E5-B5FA-9349-9EA3-4A47249C638B}"/>
                </a:ext>
              </a:extLst>
            </p:cNvPr>
            <p:cNvCxnSpPr>
              <a:cxnSpLocks/>
              <a:stCxn id="61" idx="3"/>
              <a:endCxn id="65" idx="1"/>
            </p:cNvCxnSpPr>
            <p:nvPr/>
          </p:nvCxnSpPr>
          <p:spPr>
            <a:xfrm>
              <a:off x="1320800" y="23848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Arrow Connector 67">
              <a:extLst>
                <a:ext uri="{FF2B5EF4-FFF2-40B4-BE49-F238E27FC236}">
                  <a16:creationId xmlns:a16="http://schemas.microsoft.com/office/drawing/2014/main" id="{721377A2-A4D1-5C41-A8A3-2D21F930D3D9}"/>
                </a:ext>
              </a:extLst>
            </p:cNvPr>
            <p:cNvCxnSpPr>
              <a:cxnSpLocks/>
              <a:stCxn id="62" idx="3"/>
              <a:endCxn id="59" idx="1"/>
            </p:cNvCxnSpPr>
            <p:nvPr/>
          </p:nvCxnSpPr>
          <p:spPr>
            <a:xfrm>
              <a:off x="971550" y="25842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Arrow Connector 68">
              <a:extLst>
                <a:ext uri="{FF2B5EF4-FFF2-40B4-BE49-F238E27FC236}">
                  <a16:creationId xmlns:a16="http://schemas.microsoft.com/office/drawing/2014/main" id="{80766415-6225-7546-97E7-23414C533B43}"/>
                </a:ext>
              </a:extLst>
            </p:cNvPr>
            <p:cNvCxnSpPr>
              <a:cxnSpLocks/>
              <a:stCxn id="63" idx="3"/>
              <a:endCxn id="59" idx="1"/>
            </p:cNvCxnSpPr>
            <p:nvPr/>
          </p:nvCxnSpPr>
          <p:spPr>
            <a:xfrm flipV="1">
              <a:off x="971550" y="28537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Arrow Connector 69">
              <a:extLst>
                <a:ext uri="{FF2B5EF4-FFF2-40B4-BE49-F238E27FC236}">
                  <a16:creationId xmlns:a16="http://schemas.microsoft.com/office/drawing/2014/main" id="{A6F2F3E3-005B-8043-9560-3BACFACC4656}"/>
                </a:ext>
              </a:extLst>
            </p:cNvPr>
            <p:cNvCxnSpPr>
              <a:cxnSpLocks/>
              <a:stCxn id="64" idx="3"/>
              <a:endCxn id="59" idx="1"/>
            </p:cNvCxnSpPr>
            <p:nvPr/>
          </p:nvCxnSpPr>
          <p:spPr>
            <a:xfrm flipV="1">
              <a:off x="977900" y="28537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Arrow Connector 70">
              <a:extLst>
                <a:ext uri="{FF2B5EF4-FFF2-40B4-BE49-F238E27FC236}">
                  <a16:creationId xmlns:a16="http://schemas.microsoft.com/office/drawing/2014/main" id="{387F42F1-82BE-1547-B6C7-A0E14532CB26}"/>
                </a:ext>
              </a:extLst>
            </p:cNvPr>
            <p:cNvCxnSpPr>
              <a:cxnSpLocks/>
              <a:stCxn id="65" idx="3"/>
              <a:endCxn id="59" idx="1"/>
            </p:cNvCxnSpPr>
            <p:nvPr/>
          </p:nvCxnSpPr>
          <p:spPr>
            <a:xfrm flipH="1">
              <a:off x="1644650" y="24997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1" name="Rounded Rectangle 90">
              <a:extLst>
                <a:ext uri="{FF2B5EF4-FFF2-40B4-BE49-F238E27FC236}">
                  <a16:creationId xmlns:a16="http://schemas.microsoft.com/office/drawing/2014/main" id="{039C94E6-1CCA-2C4C-974D-4CF7CB5DE989}"/>
                </a:ext>
              </a:extLst>
            </p:cNvPr>
            <p:cNvSpPr/>
            <p:nvPr/>
          </p:nvSpPr>
          <p:spPr>
            <a:xfrm>
              <a:off x="1631950" y="38735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2" name="Rounded Rectangle 91">
              <a:extLst>
                <a:ext uri="{FF2B5EF4-FFF2-40B4-BE49-F238E27FC236}">
                  <a16:creationId xmlns:a16="http://schemas.microsoft.com/office/drawing/2014/main" id="{4681F7F3-C3D7-0A45-B743-0EA27D08102A}"/>
                </a:ext>
              </a:extLst>
            </p:cNvPr>
            <p:cNvSpPr/>
            <p:nvPr/>
          </p:nvSpPr>
          <p:spPr>
            <a:xfrm>
              <a:off x="609600" y="34281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3" name="Rounded Rectangle 92">
              <a:extLst>
                <a:ext uri="{FF2B5EF4-FFF2-40B4-BE49-F238E27FC236}">
                  <a16:creationId xmlns:a16="http://schemas.microsoft.com/office/drawing/2014/main" id="{7415EBE7-7912-E04C-8621-47EA195AE365}"/>
                </a:ext>
              </a:extLst>
            </p:cNvPr>
            <p:cNvSpPr/>
            <p:nvPr/>
          </p:nvSpPr>
          <p:spPr>
            <a:xfrm>
              <a:off x="965200" y="35248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4" name="Rounded Rectangle 93">
              <a:extLst>
                <a:ext uri="{FF2B5EF4-FFF2-40B4-BE49-F238E27FC236}">
                  <a16:creationId xmlns:a16="http://schemas.microsoft.com/office/drawing/2014/main" id="{6B6034BD-6F49-5642-83DA-CE7C7C8E04DC}"/>
                </a:ext>
              </a:extLst>
            </p:cNvPr>
            <p:cNvSpPr/>
            <p:nvPr/>
          </p:nvSpPr>
          <p:spPr>
            <a:xfrm>
              <a:off x="615950" y="37242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5" name="Rounded Rectangle 94">
              <a:extLst>
                <a:ext uri="{FF2B5EF4-FFF2-40B4-BE49-F238E27FC236}">
                  <a16:creationId xmlns:a16="http://schemas.microsoft.com/office/drawing/2014/main" id="{8A168A75-8C4D-2C4E-8D07-70841C03B73A}"/>
                </a:ext>
              </a:extLst>
            </p:cNvPr>
            <p:cNvSpPr/>
            <p:nvPr/>
          </p:nvSpPr>
          <p:spPr>
            <a:xfrm>
              <a:off x="615950" y="40108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2FD4D4B8-729A-0C40-AA34-54EAEBDD65AC}"/>
                </a:ext>
              </a:extLst>
            </p:cNvPr>
            <p:cNvSpPr/>
            <p:nvPr/>
          </p:nvSpPr>
          <p:spPr>
            <a:xfrm>
              <a:off x="622300" y="42937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23D7A8C6-7DF5-C347-966A-6FC95541994C}"/>
                </a:ext>
              </a:extLst>
            </p:cNvPr>
            <p:cNvSpPr/>
            <p:nvPr/>
          </p:nvSpPr>
          <p:spPr>
            <a:xfrm>
              <a:off x="1308100" y="36397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98" name="Straight Arrow Connector 97">
              <a:extLst>
                <a:ext uri="{FF2B5EF4-FFF2-40B4-BE49-F238E27FC236}">
                  <a16:creationId xmlns:a16="http://schemas.microsoft.com/office/drawing/2014/main" id="{2A08D19A-121C-0C44-ADFE-0AF0DF57F638}"/>
                </a:ext>
              </a:extLst>
            </p:cNvPr>
            <p:cNvCxnSpPr>
              <a:cxnSpLocks/>
              <a:stCxn id="92" idx="3"/>
              <a:endCxn id="93" idx="1"/>
            </p:cNvCxnSpPr>
            <p:nvPr/>
          </p:nvCxnSpPr>
          <p:spPr>
            <a:xfrm>
              <a:off x="952500" y="35072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Arrow Connector 98">
              <a:extLst>
                <a:ext uri="{FF2B5EF4-FFF2-40B4-BE49-F238E27FC236}">
                  <a16:creationId xmlns:a16="http://schemas.microsoft.com/office/drawing/2014/main" id="{EF5F4731-4D45-BC41-B30C-A09B5B0AAC08}"/>
                </a:ext>
              </a:extLst>
            </p:cNvPr>
            <p:cNvCxnSpPr>
              <a:cxnSpLocks/>
              <a:stCxn id="93" idx="3"/>
              <a:endCxn id="97" idx="1"/>
            </p:cNvCxnSpPr>
            <p:nvPr/>
          </p:nvCxnSpPr>
          <p:spPr>
            <a:xfrm>
              <a:off x="1308100" y="36040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Arrow Connector 99">
              <a:extLst>
                <a:ext uri="{FF2B5EF4-FFF2-40B4-BE49-F238E27FC236}">
                  <a16:creationId xmlns:a16="http://schemas.microsoft.com/office/drawing/2014/main" id="{57D9AE85-CEC4-A84F-B062-599906D7C825}"/>
                </a:ext>
              </a:extLst>
            </p:cNvPr>
            <p:cNvCxnSpPr>
              <a:cxnSpLocks/>
              <a:stCxn id="94" idx="3"/>
              <a:endCxn id="91" idx="1"/>
            </p:cNvCxnSpPr>
            <p:nvPr/>
          </p:nvCxnSpPr>
          <p:spPr>
            <a:xfrm>
              <a:off x="958850" y="38034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Arrow Connector 100">
              <a:extLst>
                <a:ext uri="{FF2B5EF4-FFF2-40B4-BE49-F238E27FC236}">
                  <a16:creationId xmlns:a16="http://schemas.microsoft.com/office/drawing/2014/main" id="{8E8A0F80-F7B4-924D-A003-2ACBB7A6A49C}"/>
                </a:ext>
              </a:extLst>
            </p:cNvPr>
            <p:cNvCxnSpPr>
              <a:cxnSpLocks/>
              <a:stCxn id="95" idx="3"/>
              <a:endCxn id="91" idx="1"/>
            </p:cNvCxnSpPr>
            <p:nvPr/>
          </p:nvCxnSpPr>
          <p:spPr>
            <a:xfrm flipV="1">
              <a:off x="958850" y="40729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Arrow Connector 101">
              <a:extLst>
                <a:ext uri="{FF2B5EF4-FFF2-40B4-BE49-F238E27FC236}">
                  <a16:creationId xmlns:a16="http://schemas.microsoft.com/office/drawing/2014/main" id="{BCD48A1B-3D26-B343-B63F-4F7AAF4329D6}"/>
                </a:ext>
              </a:extLst>
            </p:cNvPr>
            <p:cNvCxnSpPr>
              <a:cxnSpLocks/>
              <a:stCxn id="96" idx="3"/>
              <a:endCxn id="91" idx="1"/>
            </p:cNvCxnSpPr>
            <p:nvPr/>
          </p:nvCxnSpPr>
          <p:spPr>
            <a:xfrm flipV="1">
              <a:off x="965200" y="40729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Straight Arrow Connector 102">
              <a:extLst>
                <a:ext uri="{FF2B5EF4-FFF2-40B4-BE49-F238E27FC236}">
                  <a16:creationId xmlns:a16="http://schemas.microsoft.com/office/drawing/2014/main" id="{2CAD4E24-F061-7F45-AC90-964650D63DA9}"/>
                </a:ext>
              </a:extLst>
            </p:cNvPr>
            <p:cNvCxnSpPr>
              <a:cxnSpLocks/>
              <a:stCxn id="97" idx="3"/>
              <a:endCxn id="91" idx="1"/>
            </p:cNvCxnSpPr>
            <p:nvPr/>
          </p:nvCxnSpPr>
          <p:spPr>
            <a:xfrm flipH="1">
              <a:off x="1631950" y="37189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4" name="Rounded Rectangle 103">
              <a:extLst>
                <a:ext uri="{FF2B5EF4-FFF2-40B4-BE49-F238E27FC236}">
                  <a16:creationId xmlns:a16="http://schemas.microsoft.com/office/drawing/2014/main" id="{40A42E8C-58A0-C24A-99F8-18F62BDD8682}"/>
                </a:ext>
              </a:extLst>
            </p:cNvPr>
            <p:cNvSpPr/>
            <p:nvPr/>
          </p:nvSpPr>
          <p:spPr>
            <a:xfrm>
              <a:off x="1644650" y="51435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5" name="Rounded Rectangle 104">
              <a:extLst>
                <a:ext uri="{FF2B5EF4-FFF2-40B4-BE49-F238E27FC236}">
                  <a16:creationId xmlns:a16="http://schemas.microsoft.com/office/drawing/2014/main" id="{A5D869E7-9DE4-6E4B-A5CE-9C1DA6F3599C}"/>
                </a:ext>
              </a:extLst>
            </p:cNvPr>
            <p:cNvSpPr/>
            <p:nvPr/>
          </p:nvSpPr>
          <p:spPr>
            <a:xfrm>
              <a:off x="622300" y="46981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6" name="Rounded Rectangle 105">
              <a:extLst>
                <a:ext uri="{FF2B5EF4-FFF2-40B4-BE49-F238E27FC236}">
                  <a16:creationId xmlns:a16="http://schemas.microsoft.com/office/drawing/2014/main" id="{C383D407-96D9-F04F-838C-21CF5A7195F1}"/>
                </a:ext>
              </a:extLst>
            </p:cNvPr>
            <p:cNvSpPr/>
            <p:nvPr/>
          </p:nvSpPr>
          <p:spPr>
            <a:xfrm>
              <a:off x="977900" y="47948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7" name="Rounded Rectangle 106">
              <a:extLst>
                <a:ext uri="{FF2B5EF4-FFF2-40B4-BE49-F238E27FC236}">
                  <a16:creationId xmlns:a16="http://schemas.microsoft.com/office/drawing/2014/main" id="{D463E5BF-3921-7343-AEBC-EF4447DF27B8}"/>
                </a:ext>
              </a:extLst>
            </p:cNvPr>
            <p:cNvSpPr/>
            <p:nvPr/>
          </p:nvSpPr>
          <p:spPr>
            <a:xfrm>
              <a:off x="628650" y="49942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8" name="Rounded Rectangle 107">
              <a:extLst>
                <a:ext uri="{FF2B5EF4-FFF2-40B4-BE49-F238E27FC236}">
                  <a16:creationId xmlns:a16="http://schemas.microsoft.com/office/drawing/2014/main" id="{F839C8E7-12E7-E646-80A6-81436FB94B44}"/>
                </a:ext>
              </a:extLst>
            </p:cNvPr>
            <p:cNvSpPr/>
            <p:nvPr/>
          </p:nvSpPr>
          <p:spPr>
            <a:xfrm>
              <a:off x="628650" y="52808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9" name="Rounded Rectangle 108">
              <a:extLst>
                <a:ext uri="{FF2B5EF4-FFF2-40B4-BE49-F238E27FC236}">
                  <a16:creationId xmlns:a16="http://schemas.microsoft.com/office/drawing/2014/main" id="{167F0DE3-99A5-4842-9788-4203AE6F5D90}"/>
                </a:ext>
              </a:extLst>
            </p:cNvPr>
            <p:cNvSpPr/>
            <p:nvPr/>
          </p:nvSpPr>
          <p:spPr>
            <a:xfrm>
              <a:off x="635000" y="55637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10" name="Rounded Rectangle 109">
              <a:extLst>
                <a:ext uri="{FF2B5EF4-FFF2-40B4-BE49-F238E27FC236}">
                  <a16:creationId xmlns:a16="http://schemas.microsoft.com/office/drawing/2014/main" id="{B5F8F96B-3FF7-A84F-B2CF-0CCCD4353088}"/>
                </a:ext>
              </a:extLst>
            </p:cNvPr>
            <p:cNvSpPr/>
            <p:nvPr/>
          </p:nvSpPr>
          <p:spPr>
            <a:xfrm>
              <a:off x="1320800" y="49097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11" name="Straight Arrow Connector 110">
              <a:extLst>
                <a:ext uri="{FF2B5EF4-FFF2-40B4-BE49-F238E27FC236}">
                  <a16:creationId xmlns:a16="http://schemas.microsoft.com/office/drawing/2014/main" id="{4711CA11-2DBE-A84B-848D-D3D2CF38DB3C}"/>
                </a:ext>
              </a:extLst>
            </p:cNvPr>
            <p:cNvCxnSpPr>
              <a:cxnSpLocks/>
              <a:stCxn id="105" idx="3"/>
              <a:endCxn id="106" idx="1"/>
            </p:cNvCxnSpPr>
            <p:nvPr/>
          </p:nvCxnSpPr>
          <p:spPr>
            <a:xfrm>
              <a:off x="965200" y="47772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Arrow Connector 111">
              <a:extLst>
                <a:ext uri="{FF2B5EF4-FFF2-40B4-BE49-F238E27FC236}">
                  <a16:creationId xmlns:a16="http://schemas.microsoft.com/office/drawing/2014/main" id="{16C716BB-6668-5244-82CA-1257217D6E59}"/>
                </a:ext>
              </a:extLst>
            </p:cNvPr>
            <p:cNvCxnSpPr>
              <a:cxnSpLocks/>
              <a:stCxn id="106" idx="3"/>
              <a:endCxn id="110" idx="1"/>
            </p:cNvCxnSpPr>
            <p:nvPr/>
          </p:nvCxnSpPr>
          <p:spPr>
            <a:xfrm>
              <a:off x="1320800" y="48740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Straight Arrow Connector 112">
              <a:extLst>
                <a:ext uri="{FF2B5EF4-FFF2-40B4-BE49-F238E27FC236}">
                  <a16:creationId xmlns:a16="http://schemas.microsoft.com/office/drawing/2014/main" id="{E87197F0-F1C2-174A-A129-5B350C11D9FD}"/>
                </a:ext>
              </a:extLst>
            </p:cNvPr>
            <p:cNvCxnSpPr>
              <a:cxnSpLocks/>
              <a:stCxn id="107" idx="3"/>
              <a:endCxn id="104" idx="1"/>
            </p:cNvCxnSpPr>
            <p:nvPr/>
          </p:nvCxnSpPr>
          <p:spPr>
            <a:xfrm>
              <a:off x="971550" y="50734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Straight Arrow Connector 113">
              <a:extLst>
                <a:ext uri="{FF2B5EF4-FFF2-40B4-BE49-F238E27FC236}">
                  <a16:creationId xmlns:a16="http://schemas.microsoft.com/office/drawing/2014/main" id="{7A2E5458-2B18-B14C-9B2E-266CDAAEA2A8}"/>
                </a:ext>
              </a:extLst>
            </p:cNvPr>
            <p:cNvCxnSpPr>
              <a:cxnSpLocks/>
              <a:stCxn id="108" idx="3"/>
              <a:endCxn id="104" idx="1"/>
            </p:cNvCxnSpPr>
            <p:nvPr/>
          </p:nvCxnSpPr>
          <p:spPr>
            <a:xfrm flipV="1">
              <a:off x="971550" y="53429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Arrow Connector 114">
              <a:extLst>
                <a:ext uri="{FF2B5EF4-FFF2-40B4-BE49-F238E27FC236}">
                  <a16:creationId xmlns:a16="http://schemas.microsoft.com/office/drawing/2014/main" id="{5FD1F4FE-A422-D14B-AA16-D3A309A84B47}"/>
                </a:ext>
              </a:extLst>
            </p:cNvPr>
            <p:cNvCxnSpPr>
              <a:cxnSpLocks/>
              <a:stCxn id="109" idx="3"/>
              <a:endCxn id="104" idx="1"/>
            </p:cNvCxnSpPr>
            <p:nvPr/>
          </p:nvCxnSpPr>
          <p:spPr>
            <a:xfrm flipV="1">
              <a:off x="977900" y="53429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Arrow Connector 115">
              <a:extLst>
                <a:ext uri="{FF2B5EF4-FFF2-40B4-BE49-F238E27FC236}">
                  <a16:creationId xmlns:a16="http://schemas.microsoft.com/office/drawing/2014/main" id="{AFBF2EE9-36A7-774D-9BB1-C0BB85DD8FB4}"/>
                </a:ext>
              </a:extLst>
            </p:cNvPr>
            <p:cNvCxnSpPr>
              <a:cxnSpLocks/>
              <a:stCxn id="110" idx="3"/>
              <a:endCxn id="104" idx="1"/>
            </p:cNvCxnSpPr>
            <p:nvPr/>
          </p:nvCxnSpPr>
          <p:spPr>
            <a:xfrm flipH="1">
              <a:off x="1644650" y="49889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5" name="Group 154">
            <a:extLst>
              <a:ext uri="{FF2B5EF4-FFF2-40B4-BE49-F238E27FC236}">
                <a16:creationId xmlns:a16="http://schemas.microsoft.com/office/drawing/2014/main" id="{48BBEA4A-AAA9-694E-A304-1677E5AC8436}"/>
              </a:ext>
            </a:extLst>
          </p:cNvPr>
          <p:cNvGrpSpPr/>
          <p:nvPr/>
        </p:nvGrpSpPr>
        <p:grpSpPr>
          <a:xfrm>
            <a:off x="2159000" y="2247900"/>
            <a:ext cx="4864100" cy="3657600"/>
            <a:chOff x="2159000" y="2247900"/>
            <a:chExt cx="4864100" cy="3657600"/>
          </a:xfrm>
        </p:grpSpPr>
        <p:sp>
          <p:nvSpPr>
            <p:cNvPr id="131" name="Rounded Rectangle 130">
              <a:extLst>
                <a:ext uri="{FF2B5EF4-FFF2-40B4-BE49-F238E27FC236}">
                  <a16:creationId xmlns:a16="http://schemas.microsoft.com/office/drawing/2014/main" id="{E01386F5-56EB-7F42-88C1-A0CC42FC525B}"/>
                </a:ext>
              </a:extLst>
            </p:cNvPr>
            <p:cNvSpPr/>
            <p:nvPr/>
          </p:nvSpPr>
          <p:spPr>
            <a:xfrm>
              <a:off x="5689600" y="3467100"/>
              <a:ext cx="1333500" cy="73660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2" name="Rounded Rectangle 131">
              <a:extLst>
                <a:ext uri="{FF2B5EF4-FFF2-40B4-BE49-F238E27FC236}">
                  <a16:creationId xmlns:a16="http://schemas.microsoft.com/office/drawing/2014/main" id="{698E1DA4-F09F-234D-A782-B44BB9213294}"/>
                </a:ext>
              </a:extLst>
            </p:cNvPr>
            <p:cNvSpPr/>
            <p:nvPr/>
          </p:nvSpPr>
          <p:spPr>
            <a:xfrm>
              <a:off x="2374900" y="22479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3" name="Rounded Rectangle 132">
              <a:extLst>
                <a:ext uri="{FF2B5EF4-FFF2-40B4-BE49-F238E27FC236}">
                  <a16:creationId xmlns:a16="http://schemas.microsoft.com/office/drawing/2014/main" id="{29C582D3-C1A2-4641-9838-42CEEB030ED7}"/>
                </a:ext>
              </a:extLst>
            </p:cNvPr>
            <p:cNvSpPr/>
            <p:nvPr/>
          </p:nvSpPr>
          <p:spPr>
            <a:xfrm>
              <a:off x="3486150" y="25273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4" name="Rounded Rectangle 133">
              <a:extLst>
                <a:ext uri="{FF2B5EF4-FFF2-40B4-BE49-F238E27FC236}">
                  <a16:creationId xmlns:a16="http://schemas.microsoft.com/office/drawing/2014/main" id="{8195B124-8977-9A4B-86D9-87AFE4500C15}"/>
                </a:ext>
              </a:extLst>
            </p:cNvPr>
            <p:cNvSpPr/>
            <p:nvPr/>
          </p:nvSpPr>
          <p:spPr>
            <a:xfrm>
              <a:off x="2768600" y="33020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5" name="Rounded Rectangle 134">
              <a:extLst>
                <a:ext uri="{FF2B5EF4-FFF2-40B4-BE49-F238E27FC236}">
                  <a16:creationId xmlns:a16="http://schemas.microsoft.com/office/drawing/2014/main" id="{56A47D58-E333-7C41-BE0D-7FB30CAD39B0}"/>
                </a:ext>
              </a:extLst>
            </p:cNvPr>
            <p:cNvSpPr/>
            <p:nvPr/>
          </p:nvSpPr>
          <p:spPr>
            <a:xfrm>
              <a:off x="2768600" y="43180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6" name="Rounded Rectangle 135">
              <a:extLst>
                <a:ext uri="{FF2B5EF4-FFF2-40B4-BE49-F238E27FC236}">
                  <a16:creationId xmlns:a16="http://schemas.microsoft.com/office/drawing/2014/main" id="{F2B4AA14-93BF-E44D-9586-0E0E117C491D}"/>
                </a:ext>
              </a:extLst>
            </p:cNvPr>
            <p:cNvSpPr/>
            <p:nvPr/>
          </p:nvSpPr>
          <p:spPr>
            <a:xfrm>
              <a:off x="2768600" y="5351463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7" name="Rounded Rectangle 136">
              <a:extLst>
                <a:ext uri="{FF2B5EF4-FFF2-40B4-BE49-F238E27FC236}">
                  <a16:creationId xmlns:a16="http://schemas.microsoft.com/office/drawing/2014/main" id="{D392AFED-4BA1-DC46-895A-B0D9A61BBA32}"/>
                </a:ext>
              </a:extLst>
            </p:cNvPr>
            <p:cNvSpPr/>
            <p:nvPr/>
          </p:nvSpPr>
          <p:spPr>
            <a:xfrm>
              <a:off x="4578350" y="28575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38" name="Straight Arrow Connector 137">
              <a:extLst>
                <a:ext uri="{FF2B5EF4-FFF2-40B4-BE49-F238E27FC236}">
                  <a16:creationId xmlns:a16="http://schemas.microsoft.com/office/drawing/2014/main" id="{039313AC-9A05-454F-B32B-BD6AB712E848}"/>
                </a:ext>
              </a:extLst>
            </p:cNvPr>
            <p:cNvCxnSpPr>
              <a:cxnSpLocks/>
              <a:stCxn id="132" idx="3"/>
              <a:endCxn id="133" idx="1"/>
            </p:cNvCxnSpPr>
            <p:nvPr/>
          </p:nvCxnSpPr>
          <p:spPr>
            <a:xfrm>
              <a:off x="3225800" y="2524919"/>
              <a:ext cx="260350" cy="2794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Straight Arrow Connector 138">
              <a:extLst>
                <a:ext uri="{FF2B5EF4-FFF2-40B4-BE49-F238E27FC236}">
                  <a16:creationId xmlns:a16="http://schemas.microsoft.com/office/drawing/2014/main" id="{1FB6CF56-9B43-EF45-98FB-0EAEF901E147}"/>
                </a:ext>
              </a:extLst>
            </p:cNvPr>
            <p:cNvCxnSpPr>
              <a:cxnSpLocks/>
              <a:stCxn id="133" idx="3"/>
              <a:endCxn id="137" idx="1"/>
            </p:cNvCxnSpPr>
            <p:nvPr/>
          </p:nvCxnSpPr>
          <p:spPr>
            <a:xfrm>
              <a:off x="4337050" y="2804319"/>
              <a:ext cx="241300" cy="3302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Straight Arrow Connector 139">
              <a:extLst>
                <a:ext uri="{FF2B5EF4-FFF2-40B4-BE49-F238E27FC236}">
                  <a16:creationId xmlns:a16="http://schemas.microsoft.com/office/drawing/2014/main" id="{6CAB2422-9D79-B241-8698-6D738D9D1F41}"/>
                </a:ext>
              </a:extLst>
            </p:cNvPr>
            <p:cNvCxnSpPr>
              <a:cxnSpLocks/>
              <a:stCxn id="134" idx="3"/>
              <a:endCxn id="131" idx="1"/>
            </p:cNvCxnSpPr>
            <p:nvPr/>
          </p:nvCxnSpPr>
          <p:spPr>
            <a:xfrm>
              <a:off x="3619500" y="3579019"/>
              <a:ext cx="2070100" cy="2563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32B1BC3A-53FB-E543-B425-90ADA27A9E99}"/>
                </a:ext>
              </a:extLst>
            </p:cNvPr>
            <p:cNvCxnSpPr>
              <a:cxnSpLocks/>
              <a:stCxn id="135" idx="3"/>
              <a:endCxn id="131" idx="1"/>
            </p:cNvCxnSpPr>
            <p:nvPr/>
          </p:nvCxnSpPr>
          <p:spPr>
            <a:xfrm flipV="1">
              <a:off x="3619500" y="3835400"/>
              <a:ext cx="2070100" cy="75961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Straight Arrow Connector 141">
              <a:extLst>
                <a:ext uri="{FF2B5EF4-FFF2-40B4-BE49-F238E27FC236}">
                  <a16:creationId xmlns:a16="http://schemas.microsoft.com/office/drawing/2014/main" id="{9FDAAD9E-6A0F-B342-8A64-A40C6F17756D}"/>
                </a:ext>
              </a:extLst>
            </p:cNvPr>
            <p:cNvCxnSpPr>
              <a:cxnSpLocks/>
              <a:stCxn id="136" idx="3"/>
              <a:endCxn id="131" idx="1"/>
            </p:cNvCxnSpPr>
            <p:nvPr/>
          </p:nvCxnSpPr>
          <p:spPr>
            <a:xfrm flipV="1">
              <a:off x="3619500" y="3835400"/>
              <a:ext cx="2070100" cy="179308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Arrow Connector 142">
              <a:extLst>
                <a:ext uri="{FF2B5EF4-FFF2-40B4-BE49-F238E27FC236}">
                  <a16:creationId xmlns:a16="http://schemas.microsoft.com/office/drawing/2014/main" id="{073BB0DA-7056-FB41-B173-0F23A806E9B0}"/>
                </a:ext>
              </a:extLst>
            </p:cNvPr>
            <p:cNvCxnSpPr>
              <a:cxnSpLocks/>
              <a:stCxn id="137" idx="3"/>
              <a:endCxn id="131" idx="1"/>
            </p:cNvCxnSpPr>
            <p:nvPr/>
          </p:nvCxnSpPr>
          <p:spPr>
            <a:xfrm>
              <a:off x="5429250" y="3134519"/>
              <a:ext cx="260350" cy="7008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Arrow Connector 144">
              <a:extLst>
                <a:ext uri="{FF2B5EF4-FFF2-40B4-BE49-F238E27FC236}">
                  <a16:creationId xmlns:a16="http://schemas.microsoft.com/office/drawing/2014/main" id="{C386162D-EEBD-394C-984F-F1B7E3A66CFF}"/>
                </a:ext>
              </a:extLst>
            </p:cNvPr>
            <p:cNvCxnSpPr>
              <a:cxnSpLocks/>
              <a:stCxn id="59" idx="3"/>
              <a:endCxn id="134" idx="1"/>
            </p:cNvCxnSpPr>
            <p:nvPr/>
          </p:nvCxnSpPr>
          <p:spPr>
            <a:xfrm>
              <a:off x="2171700" y="2853730"/>
              <a:ext cx="596900" cy="725289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Arrow Connector 147">
              <a:extLst>
                <a:ext uri="{FF2B5EF4-FFF2-40B4-BE49-F238E27FC236}">
                  <a16:creationId xmlns:a16="http://schemas.microsoft.com/office/drawing/2014/main" id="{197F1323-7CEC-1141-839B-BF6A403CA1A6}"/>
                </a:ext>
              </a:extLst>
            </p:cNvPr>
            <p:cNvCxnSpPr>
              <a:cxnSpLocks/>
              <a:stCxn id="91" idx="3"/>
              <a:endCxn id="134" idx="1"/>
            </p:cNvCxnSpPr>
            <p:nvPr/>
          </p:nvCxnSpPr>
          <p:spPr>
            <a:xfrm flipV="1">
              <a:off x="2159000" y="3579019"/>
              <a:ext cx="609600" cy="493911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Straight Arrow Connector 150">
              <a:extLst>
                <a:ext uri="{FF2B5EF4-FFF2-40B4-BE49-F238E27FC236}">
                  <a16:creationId xmlns:a16="http://schemas.microsoft.com/office/drawing/2014/main" id="{44ACF421-FFBF-A04D-8A47-57B057F48FD2}"/>
                </a:ext>
              </a:extLst>
            </p:cNvPr>
            <p:cNvCxnSpPr>
              <a:cxnSpLocks/>
              <a:stCxn id="104" idx="3"/>
              <a:endCxn id="134" idx="1"/>
            </p:cNvCxnSpPr>
            <p:nvPr/>
          </p:nvCxnSpPr>
          <p:spPr>
            <a:xfrm flipV="1">
              <a:off x="2171700" y="3579019"/>
              <a:ext cx="596900" cy="1763911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70959595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161716-541C-D44B-AF7B-91C50AF03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Koordinácia III.</a:t>
            </a:r>
          </a:p>
        </p:txBody>
      </p: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FECE94BF-974F-254C-A160-05EA38624C1C}"/>
              </a:ext>
            </a:extLst>
          </p:cNvPr>
          <p:cNvGrpSpPr/>
          <p:nvPr/>
        </p:nvGrpSpPr>
        <p:grpSpPr>
          <a:xfrm>
            <a:off x="7112000" y="2108200"/>
            <a:ext cx="4648200" cy="3657600"/>
            <a:chOff x="7112000" y="2108200"/>
            <a:chExt cx="4648200" cy="3657600"/>
          </a:xfrm>
        </p:grpSpPr>
        <p:sp>
          <p:nvSpPr>
            <p:cNvPr id="4" name="Rounded Rectangle 3">
              <a:extLst>
                <a:ext uri="{FF2B5EF4-FFF2-40B4-BE49-F238E27FC236}">
                  <a16:creationId xmlns:a16="http://schemas.microsoft.com/office/drawing/2014/main" id="{03877705-C705-6B4B-A55A-7FD5B59A501C}"/>
                </a:ext>
              </a:extLst>
            </p:cNvPr>
            <p:cNvSpPr/>
            <p:nvPr/>
          </p:nvSpPr>
          <p:spPr>
            <a:xfrm>
              <a:off x="10426700" y="3327400"/>
              <a:ext cx="1333500" cy="736600"/>
            </a:xfrm>
            <a:prstGeom prst="roundRect">
              <a:avLst/>
            </a:prstGeom>
            <a:solidFill>
              <a:schemeClr val="accent5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5" name="Rounded Rectangle 4">
              <a:extLst>
                <a:ext uri="{FF2B5EF4-FFF2-40B4-BE49-F238E27FC236}">
                  <a16:creationId xmlns:a16="http://schemas.microsoft.com/office/drawing/2014/main" id="{59D49DE4-72EE-2E4D-B1D9-A96855FCE600}"/>
                </a:ext>
              </a:extLst>
            </p:cNvPr>
            <p:cNvSpPr/>
            <p:nvPr/>
          </p:nvSpPr>
          <p:spPr>
            <a:xfrm>
              <a:off x="7112000" y="21082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" name="Rounded Rectangle 5">
              <a:extLst>
                <a:ext uri="{FF2B5EF4-FFF2-40B4-BE49-F238E27FC236}">
                  <a16:creationId xmlns:a16="http://schemas.microsoft.com/office/drawing/2014/main" id="{5DB9BBDD-8E3C-144C-AF33-2F2AF94D6AD9}"/>
                </a:ext>
              </a:extLst>
            </p:cNvPr>
            <p:cNvSpPr/>
            <p:nvPr/>
          </p:nvSpPr>
          <p:spPr>
            <a:xfrm>
              <a:off x="8223250" y="23876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7" name="Rounded Rectangle 6">
              <a:extLst>
                <a:ext uri="{FF2B5EF4-FFF2-40B4-BE49-F238E27FC236}">
                  <a16:creationId xmlns:a16="http://schemas.microsoft.com/office/drawing/2014/main" id="{94445DDC-9EEE-CA47-87C4-2675F76C3791}"/>
                </a:ext>
              </a:extLst>
            </p:cNvPr>
            <p:cNvSpPr/>
            <p:nvPr/>
          </p:nvSpPr>
          <p:spPr>
            <a:xfrm>
              <a:off x="7620000" y="31623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8" name="Rounded Rectangle 7">
              <a:extLst>
                <a:ext uri="{FF2B5EF4-FFF2-40B4-BE49-F238E27FC236}">
                  <a16:creationId xmlns:a16="http://schemas.microsoft.com/office/drawing/2014/main" id="{86676FC2-22E3-9749-A573-CF3115C75BEA}"/>
                </a:ext>
              </a:extLst>
            </p:cNvPr>
            <p:cNvSpPr/>
            <p:nvPr/>
          </p:nvSpPr>
          <p:spPr>
            <a:xfrm>
              <a:off x="7620000" y="41783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" name="Rounded Rectangle 8">
              <a:extLst>
                <a:ext uri="{FF2B5EF4-FFF2-40B4-BE49-F238E27FC236}">
                  <a16:creationId xmlns:a16="http://schemas.microsoft.com/office/drawing/2014/main" id="{B8E45CD2-3282-0C4E-8EDB-42A4DE060985}"/>
                </a:ext>
              </a:extLst>
            </p:cNvPr>
            <p:cNvSpPr/>
            <p:nvPr/>
          </p:nvSpPr>
          <p:spPr>
            <a:xfrm>
              <a:off x="7620000" y="5211763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" name="Rounded Rectangle 9">
              <a:extLst>
                <a:ext uri="{FF2B5EF4-FFF2-40B4-BE49-F238E27FC236}">
                  <a16:creationId xmlns:a16="http://schemas.microsoft.com/office/drawing/2014/main" id="{EBBBBA94-B43D-BA4B-876E-CC074E2D3636}"/>
                </a:ext>
              </a:extLst>
            </p:cNvPr>
            <p:cNvSpPr/>
            <p:nvPr/>
          </p:nvSpPr>
          <p:spPr>
            <a:xfrm>
              <a:off x="9315450" y="27178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2" name="Straight Arrow Connector 11">
              <a:extLst>
                <a:ext uri="{FF2B5EF4-FFF2-40B4-BE49-F238E27FC236}">
                  <a16:creationId xmlns:a16="http://schemas.microsoft.com/office/drawing/2014/main" id="{3A8655B6-FE30-2042-9B18-61DBC5C686E4}"/>
                </a:ext>
              </a:extLst>
            </p:cNvPr>
            <p:cNvCxnSpPr>
              <a:cxnSpLocks/>
              <a:stCxn id="5" idx="3"/>
              <a:endCxn id="6" idx="1"/>
            </p:cNvCxnSpPr>
            <p:nvPr/>
          </p:nvCxnSpPr>
          <p:spPr>
            <a:xfrm>
              <a:off x="7962900" y="2385219"/>
              <a:ext cx="260350" cy="2794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Arrow Connector 15">
              <a:extLst>
                <a:ext uri="{FF2B5EF4-FFF2-40B4-BE49-F238E27FC236}">
                  <a16:creationId xmlns:a16="http://schemas.microsoft.com/office/drawing/2014/main" id="{61EB4290-19CB-6143-887A-1B88CD75EF26}"/>
                </a:ext>
              </a:extLst>
            </p:cNvPr>
            <p:cNvCxnSpPr>
              <a:cxnSpLocks/>
              <a:stCxn id="6" idx="3"/>
              <a:endCxn id="10" idx="1"/>
            </p:cNvCxnSpPr>
            <p:nvPr/>
          </p:nvCxnSpPr>
          <p:spPr>
            <a:xfrm>
              <a:off x="9074150" y="2664619"/>
              <a:ext cx="241300" cy="3302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Arrow Connector 18">
              <a:extLst>
                <a:ext uri="{FF2B5EF4-FFF2-40B4-BE49-F238E27FC236}">
                  <a16:creationId xmlns:a16="http://schemas.microsoft.com/office/drawing/2014/main" id="{F18C8E9C-BEC2-0647-ACF6-E3E073B4F4F4}"/>
                </a:ext>
              </a:extLst>
            </p:cNvPr>
            <p:cNvCxnSpPr>
              <a:cxnSpLocks/>
              <a:stCxn id="7" idx="3"/>
              <a:endCxn id="4" idx="1"/>
            </p:cNvCxnSpPr>
            <p:nvPr/>
          </p:nvCxnSpPr>
          <p:spPr>
            <a:xfrm>
              <a:off x="8470900" y="3439319"/>
              <a:ext cx="1955800" cy="2563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Arrow Connector 21">
              <a:extLst>
                <a:ext uri="{FF2B5EF4-FFF2-40B4-BE49-F238E27FC236}">
                  <a16:creationId xmlns:a16="http://schemas.microsoft.com/office/drawing/2014/main" id="{173C3D12-D2F1-CD40-86EE-EC189AD3F539}"/>
                </a:ext>
              </a:extLst>
            </p:cNvPr>
            <p:cNvCxnSpPr>
              <a:cxnSpLocks/>
              <a:stCxn id="8" idx="3"/>
              <a:endCxn id="4" idx="1"/>
            </p:cNvCxnSpPr>
            <p:nvPr/>
          </p:nvCxnSpPr>
          <p:spPr>
            <a:xfrm flipV="1">
              <a:off x="8470900" y="3695700"/>
              <a:ext cx="1955800" cy="75961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Arrow Connector 24">
              <a:extLst>
                <a:ext uri="{FF2B5EF4-FFF2-40B4-BE49-F238E27FC236}">
                  <a16:creationId xmlns:a16="http://schemas.microsoft.com/office/drawing/2014/main" id="{675DD263-8454-EB4E-9F4F-863D32DC9119}"/>
                </a:ext>
              </a:extLst>
            </p:cNvPr>
            <p:cNvCxnSpPr>
              <a:cxnSpLocks/>
              <a:stCxn id="9" idx="3"/>
              <a:endCxn id="4" idx="1"/>
            </p:cNvCxnSpPr>
            <p:nvPr/>
          </p:nvCxnSpPr>
          <p:spPr>
            <a:xfrm flipV="1">
              <a:off x="8470900" y="3695700"/>
              <a:ext cx="1955800" cy="179308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Arrow Connector 27">
              <a:extLst>
                <a:ext uri="{FF2B5EF4-FFF2-40B4-BE49-F238E27FC236}">
                  <a16:creationId xmlns:a16="http://schemas.microsoft.com/office/drawing/2014/main" id="{3534FAF8-C736-504C-870F-7F1C5C00F111}"/>
                </a:ext>
              </a:extLst>
            </p:cNvPr>
            <p:cNvCxnSpPr>
              <a:cxnSpLocks/>
              <a:stCxn id="10" idx="3"/>
              <a:endCxn id="4" idx="1"/>
            </p:cNvCxnSpPr>
            <p:nvPr/>
          </p:nvCxnSpPr>
          <p:spPr>
            <a:xfrm>
              <a:off x="10166350" y="2994819"/>
              <a:ext cx="260350" cy="7008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4C3B1297-46D9-404D-861F-CF7F0154C9DF}"/>
              </a:ext>
            </a:extLst>
          </p:cNvPr>
          <p:cNvCxnSpPr>
            <a:cxnSpLocks/>
            <a:stCxn id="131" idx="3"/>
          </p:cNvCxnSpPr>
          <p:nvPr/>
        </p:nvCxnSpPr>
        <p:spPr>
          <a:xfrm>
            <a:off x="7023100" y="3835400"/>
            <a:ext cx="660400" cy="632618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289DAF56-6393-6B49-8D39-C50359D591D1}"/>
              </a:ext>
            </a:extLst>
          </p:cNvPr>
          <p:cNvGrpSpPr/>
          <p:nvPr/>
        </p:nvGrpSpPr>
        <p:grpSpPr>
          <a:xfrm>
            <a:off x="609600" y="2208912"/>
            <a:ext cx="1562100" cy="3513232"/>
            <a:chOff x="609600" y="2208912"/>
            <a:chExt cx="1562100" cy="3513232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9ABE6EAB-D411-9340-9D57-01579BB45066}"/>
                </a:ext>
              </a:extLst>
            </p:cNvPr>
            <p:cNvSpPr/>
            <p:nvPr/>
          </p:nvSpPr>
          <p:spPr>
            <a:xfrm>
              <a:off x="1644650" y="26543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F1F884B4-B5C3-B74E-8801-02E194FE5349}"/>
                </a:ext>
              </a:extLst>
            </p:cNvPr>
            <p:cNvSpPr/>
            <p:nvPr/>
          </p:nvSpPr>
          <p:spPr>
            <a:xfrm>
              <a:off x="622300" y="22089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FF608827-AC8A-0A4A-96A8-DBD4E8D71C50}"/>
                </a:ext>
              </a:extLst>
            </p:cNvPr>
            <p:cNvSpPr/>
            <p:nvPr/>
          </p:nvSpPr>
          <p:spPr>
            <a:xfrm>
              <a:off x="977900" y="23056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1C76F91F-7F2A-774A-85E8-A83A13DA89D2}"/>
                </a:ext>
              </a:extLst>
            </p:cNvPr>
            <p:cNvSpPr/>
            <p:nvPr/>
          </p:nvSpPr>
          <p:spPr>
            <a:xfrm>
              <a:off x="628650" y="25050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3" name="Rounded Rectangle 62">
              <a:extLst>
                <a:ext uri="{FF2B5EF4-FFF2-40B4-BE49-F238E27FC236}">
                  <a16:creationId xmlns:a16="http://schemas.microsoft.com/office/drawing/2014/main" id="{0E18785B-B386-BF40-AFCB-EE3506DEBB6C}"/>
                </a:ext>
              </a:extLst>
            </p:cNvPr>
            <p:cNvSpPr/>
            <p:nvPr/>
          </p:nvSpPr>
          <p:spPr>
            <a:xfrm>
              <a:off x="628650" y="27916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4" name="Rounded Rectangle 63">
              <a:extLst>
                <a:ext uri="{FF2B5EF4-FFF2-40B4-BE49-F238E27FC236}">
                  <a16:creationId xmlns:a16="http://schemas.microsoft.com/office/drawing/2014/main" id="{91C4308F-68EC-EC4D-8D67-AC8E7B98A03E}"/>
                </a:ext>
              </a:extLst>
            </p:cNvPr>
            <p:cNvSpPr/>
            <p:nvPr/>
          </p:nvSpPr>
          <p:spPr>
            <a:xfrm>
              <a:off x="635000" y="30745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A24B18AE-EE29-0644-BABE-04FBCB856061}"/>
                </a:ext>
              </a:extLst>
            </p:cNvPr>
            <p:cNvSpPr/>
            <p:nvPr/>
          </p:nvSpPr>
          <p:spPr>
            <a:xfrm>
              <a:off x="1320800" y="24205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66" name="Straight Arrow Connector 65">
              <a:extLst>
                <a:ext uri="{FF2B5EF4-FFF2-40B4-BE49-F238E27FC236}">
                  <a16:creationId xmlns:a16="http://schemas.microsoft.com/office/drawing/2014/main" id="{04E63FD5-6C83-CE4A-BB77-C9D2B11A39E5}"/>
                </a:ext>
              </a:extLst>
            </p:cNvPr>
            <p:cNvCxnSpPr>
              <a:cxnSpLocks/>
              <a:stCxn id="60" idx="3"/>
              <a:endCxn id="61" idx="1"/>
            </p:cNvCxnSpPr>
            <p:nvPr/>
          </p:nvCxnSpPr>
          <p:spPr>
            <a:xfrm>
              <a:off x="965200" y="22880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Arrow Connector 66">
              <a:extLst>
                <a:ext uri="{FF2B5EF4-FFF2-40B4-BE49-F238E27FC236}">
                  <a16:creationId xmlns:a16="http://schemas.microsoft.com/office/drawing/2014/main" id="{F6FE64E5-B5FA-9349-9EA3-4A47249C638B}"/>
                </a:ext>
              </a:extLst>
            </p:cNvPr>
            <p:cNvCxnSpPr>
              <a:cxnSpLocks/>
              <a:stCxn id="61" idx="3"/>
              <a:endCxn id="65" idx="1"/>
            </p:cNvCxnSpPr>
            <p:nvPr/>
          </p:nvCxnSpPr>
          <p:spPr>
            <a:xfrm>
              <a:off x="1320800" y="23848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Arrow Connector 67">
              <a:extLst>
                <a:ext uri="{FF2B5EF4-FFF2-40B4-BE49-F238E27FC236}">
                  <a16:creationId xmlns:a16="http://schemas.microsoft.com/office/drawing/2014/main" id="{721377A2-A4D1-5C41-A8A3-2D21F930D3D9}"/>
                </a:ext>
              </a:extLst>
            </p:cNvPr>
            <p:cNvCxnSpPr>
              <a:cxnSpLocks/>
              <a:stCxn id="62" idx="3"/>
              <a:endCxn id="59" idx="1"/>
            </p:cNvCxnSpPr>
            <p:nvPr/>
          </p:nvCxnSpPr>
          <p:spPr>
            <a:xfrm>
              <a:off x="971550" y="25842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Arrow Connector 68">
              <a:extLst>
                <a:ext uri="{FF2B5EF4-FFF2-40B4-BE49-F238E27FC236}">
                  <a16:creationId xmlns:a16="http://schemas.microsoft.com/office/drawing/2014/main" id="{80766415-6225-7546-97E7-23414C533B43}"/>
                </a:ext>
              </a:extLst>
            </p:cNvPr>
            <p:cNvCxnSpPr>
              <a:cxnSpLocks/>
              <a:stCxn id="63" idx="3"/>
              <a:endCxn id="59" idx="1"/>
            </p:cNvCxnSpPr>
            <p:nvPr/>
          </p:nvCxnSpPr>
          <p:spPr>
            <a:xfrm flipV="1">
              <a:off x="971550" y="28537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Arrow Connector 69">
              <a:extLst>
                <a:ext uri="{FF2B5EF4-FFF2-40B4-BE49-F238E27FC236}">
                  <a16:creationId xmlns:a16="http://schemas.microsoft.com/office/drawing/2014/main" id="{A6F2F3E3-005B-8043-9560-3BACFACC4656}"/>
                </a:ext>
              </a:extLst>
            </p:cNvPr>
            <p:cNvCxnSpPr>
              <a:cxnSpLocks/>
              <a:stCxn id="64" idx="3"/>
              <a:endCxn id="59" idx="1"/>
            </p:cNvCxnSpPr>
            <p:nvPr/>
          </p:nvCxnSpPr>
          <p:spPr>
            <a:xfrm flipV="1">
              <a:off x="977900" y="28537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Arrow Connector 70">
              <a:extLst>
                <a:ext uri="{FF2B5EF4-FFF2-40B4-BE49-F238E27FC236}">
                  <a16:creationId xmlns:a16="http://schemas.microsoft.com/office/drawing/2014/main" id="{387F42F1-82BE-1547-B6C7-A0E14532CB26}"/>
                </a:ext>
              </a:extLst>
            </p:cNvPr>
            <p:cNvCxnSpPr>
              <a:cxnSpLocks/>
              <a:stCxn id="65" idx="3"/>
              <a:endCxn id="59" idx="1"/>
            </p:cNvCxnSpPr>
            <p:nvPr/>
          </p:nvCxnSpPr>
          <p:spPr>
            <a:xfrm flipH="1">
              <a:off x="1644650" y="24997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1" name="Rounded Rectangle 90">
              <a:extLst>
                <a:ext uri="{FF2B5EF4-FFF2-40B4-BE49-F238E27FC236}">
                  <a16:creationId xmlns:a16="http://schemas.microsoft.com/office/drawing/2014/main" id="{039C94E6-1CCA-2C4C-974D-4CF7CB5DE989}"/>
                </a:ext>
              </a:extLst>
            </p:cNvPr>
            <p:cNvSpPr/>
            <p:nvPr/>
          </p:nvSpPr>
          <p:spPr>
            <a:xfrm>
              <a:off x="1631950" y="38735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2" name="Rounded Rectangle 91">
              <a:extLst>
                <a:ext uri="{FF2B5EF4-FFF2-40B4-BE49-F238E27FC236}">
                  <a16:creationId xmlns:a16="http://schemas.microsoft.com/office/drawing/2014/main" id="{4681F7F3-C3D7-0A45-B743-0EA27D08102A}"/>
                </a:ext>
              </a:extLst>
            </p:cNvPr>
            <p:cNvSpPr/>
            <p:nvPr/>
          </p:nvSpPr>
          <p:spPr>
            <a:xfrm>
              <a:off x="609600" y="34281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3" name="Rounded Rectangle 92">
              <a:extLst>
                <a:ext uri="{FF2B5EF4-FFF2-40B4-BE49-F238E27FC236}">
                  <a16:creationId xmlns:a16="http://schemas.microsoft.com/office/drawing/2014/main" id="{7415EBE7-7912-E04C-8621-47EA195AE365}"/>
                </a:ext>
              </a:extLst>
            </p:cNvPr>
            <p:cNvSpPr/>
            <p:nvPr/>
          </p:nvSpPr>
          <p:spPr>
            <a:xfrm>
              <a:off x="965200" y="35248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4" name="Rounded Rectangle 93">
              <a:extLst>
                <a:ext uri="{FF2B5EF4-FFF2-40B4-BE49-F238E27FC236}">
                  <a16:creationId xmlns:a16="http://schemas.microsoft.com/office/drawing/2014/main" id="{6B6034BD-6F49-5642-83DA-CE7C7C8E04DC}"/>
                </a:ext>
              </a:extLst>
            </p:cNvPr>
            <p:cNvSpPr/>
            <p:nvPr/>
          </p:nvSpPr>
          <p:spPr>
            <a:xfrm>
              <a:off x="615950" y="37242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5" name="Rounded Rectangle 94">
              <a:extLst>
                <a:ext uri="{FF2B5EF4-FFF2-40B4-BE49-F238E27FC236}">
                  <a16:creationId xmlns:a16="http://schemas.microsoft.com/office/drawing/2014/main" id="{8A168A75-8C4D-2C4E-8D07-70841C03B73A}"/>
                </a:ext>
              </a:extLst>
            </p:cNvPr>
            <p:cNvSpPr/>
            <p:nvPr/>
          </p:nvSpPr>
          <p:spPr>
            <a:xfrm>
              <a:off x="615950" y="40108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2FD4D4B8-729A-0C40-AA34-54EAEBDD65AC}"/>
                </a:ext>
              </a:extLst>
            </p:cNvPr>
            <p:cNvSpPr/>
            <p:nvPr/>
          </p:nvSpPr>
          <p:spPr>
            <a:xfrm>
              <a:off x="622300" y="42937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23D7A8C6-7DF5-C347-966A-6FC95541994C}"/>
                </a:ext>
              </a:extLst>
            </p:cNvPr>
            <p:cNvSpPr/>
            <p:nvPr/>
          </p:nvSpPr>
          <p:spPr>
            <a:xfrm>
              <a:off x="1308100" y="36397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98" name="Straight Arrow Connector 97">
              <a:extLst>
                <a:ext uri="{FF2B5EF4-FFF2-40B4-BE49-F238E27FC236}">
                  <a16:creationId xmlns:a16="http://schemas.microsoft.com/office/drawing/2014/main" id="{2A08D19A-121C-0C44-ADFE-0AF0DF57F638}"/>
                </a:ext>
              </a:extLst>
            </p:cNvPr>
            <p:cNvCxnSpPr>
              <a:cxnSpLocks/>
              <a:stCxn id="92" idx="3"/>
              <a:endCxn id="93" idx="1"/>
            </p:cNvCxnSpPr>
            <p:nvPr/>
          </p:nvCxnSpPr>
          <p:spPr>
            <a:xfrm>
              <a:off x="952500" y="35072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Arrow Connector 98">
              <a:extLst>
                <a:ext uri="{FF2B5EF4-FFF2-40B4-BE49-F238E27FC236}">
                  <a16:creationId xmlns:a16="http://schemas.microsoft.com/office/drawing/2014/main" id="{EF5F4731-4D45-BC41-B30C-A09B5B0AAC08}"/>
                </a:ext>
              </a:extLst>
            </p:cNvPr>
            <p:cNvCxnSpPr>
              <a:cxnSpLocks/>
              <a:stCxn id="93" idx="3"/>
              <a:endCxn id="97" idx="1"/>
            </p:cNvCxnSpPr>
            <p:nvPr/>
          </p:nvCxnSpPr>
          <p:spPr>
            <a:xfrm>
              <a:off x="1308100" y="36040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Arrow Connector 99">
              <a:extLst>
                <a:ext uri="{FF2B5EF4-FFF2-40B4-BE49-F238E27FC236}">
                  <a16:creationId xmlns:a16="http://schemas.microsoft.com/office/drawing/2014/main" id="{57D9AE85-CEC4-A84F-B062-599906D7C825}"/>
                </a:ext>
              </a:extLst>
            </p:cNvPr>
            <p:cNvCxnSpPr>
              <a:cxnSpLocks/>
              <a:stCxn id="94" idx="3"/>
              <a:endCxn id="91" idx="1"/>
            </p:cNvCxnSpPr>
            <p:nvPr/>
          </p:nvCxnSpPr>
          <p:spPr>
            <a:xfrm>
              <a:off x="958850" y="38034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Arrow Connector 100">
              <a:extLst>
                <a:ext uri="{FF2B5EF4-FFF2-40B4-BE49-F238E27FC236}">
                  <a16:creationId xmlns:a16="http://schemas.microsoft.com/office/drawing/2014/main" id="{8E8A0F80-F7B4-924D-A003-2ACBB7A6A49C}"/>
                </a:ext>
              </a:extLst>
            </p:cNvPr>
            <p:cNvCxnSpPr>
              <a:cxnSpLocks/>
              <a:stCxn id="95" idx="3"/>
              <a:endCxn id="91" idx="1"/>
            </p:cNvCxnSpPr>
            <p:nvPr/>
          </p:nvCxnSpPr>
          <p:spPr>
            <a:xfrm flipV="1">
              <a:off x="958850" y="40729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Arrow Connector 101">
              <a:extLst>
                <a:ext uri="{FF2B5EF4-FFF2-40B4-BE49-F238E27FC236}">
                  <a16:creationId xmlns:a16="http://schemas.microsoft.com/office/drawing/2014/main" id="{BCD48A1B-3D26-B343-B63F-4F7AAF4329D6}"/>
                </a:ext>
              </a:extLst>
            </p:cNvPr>
            <p:cNvCxnSpPr>
              <a:cxnSpLocks/>
              <a:stCxn id="96" idx="3"/>
              <a:endCxn id="91" idx="1"/>
            </p:cNvCxnSpPr>
            <p:nvPr/>
          </p:nvCxnSpPr>
          <p:spPr>
            <a:xfrm flipV="1">
              <a:off x="965200" y="40729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Straight Arrow Connector 102">
              <a:extLst>
                <a:ext uri="{FF2B5EF4-FFF2-40B4-BE49-F238E27FC236}">
                  <a16:creationId xmlns:a16="http://schemas.microsoft.com/office/drawing/2014/main" id="{2CAD4E24-F061-7F45-AC90-964650D63DA9}"/>
                </a:ext>
              </a:extLst>
            </p:cNvPr>
            <p:cNvCxnSpPr>
              <a:cxnSpLocks/>
              <a:stCxn id="97" idx="3"/>
              <a:endCxn id="91" idx="1"/>
            </p:cNvCxnSpPr>
            <p:nvPr/>
          </p:nvCxnSpPr>
          <p:spPr>
            <a:xfrm flipH="1">
              <a:off x="1631950" y="37189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4" name="Rounded Rectangle 103">
              <a:extLst>
                <a:ext uri="{FF2B5EF4-FFF2-40B4-BE49-F238E27FC236}">
                  <a16:creationId xmlns:a16="http://schemas.microsoft.com/office/drawing/2014/main" id="{40A42E8C-58A0-C24A-99F8-18F62BDD8682}"/>
                </a:ext>
              </a:extLst>
            </p:cNvPr>
            <p:cNvSpPr/>
            <p:nvPr/>
          </p:nvSpPr>
          <p:spPr>
            <a:xfrm>
              <a:off x="1644650" y="51435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5" name="Rounded Rectangle 104">
              <a:extLst>
                <a:ext uri="{FF2B5EF4-FFF2-40B4-BE49-F238E27FC236}">
                  <a16:creationId xmlns:a16="http://schemas.microsoft.com/office/drawing/2014/main" id="{A5D869E7-9DE4-6E4B-A5CE-9C1DA6F3599C}"/>
                </a:ext>
              </a:extLst>
            </p:cNvPr>
            <p:cNvSpPr/>
            <p:nvPr/>
          </p:nvSpPr>
          <p:spPr>
            <a:xfrm>
              <a:off x="622300" y="46981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6" name="Rounded Rectangle 105">
              <a:extLst>
                <a:ext uri="{FF2B5EF4-FFF2-40B4-BE49-F238E27FC236}">
                  <a16:creationId xmlns:a16="http://schemas.microsoft.com/office/drawing/2014/main" id="{C383D407-96D9-F04F-838C-21CF5A7195F1}"/>
                </a:ext>
              </a:extLst>
            </p:cNvPr>
            <p:cNvSpPr/>
            <p:nvPr/>
          </p:nvSpPr>
          <p:spPr>
            <a:xfrm>
              <a:off x="977900" y="47948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7" name="Rounded Rectangle 106">
              <a:extLst>
                <a:ext uri="{FF2B5EF4-FFF2-40B4-BE49-F238E27FC236}">
                  <a16:creationId xmlns:a16="http://schemas.microsoft.com/office/drawing/2014/main" id="{D463E5BF-3921-7343-AEBC-EF4447DF27B8}"/>
                </a:ext>
              </a:extLst>
            </p:cNvPr>
            <p:cNvSpPr/>
            <p:nvPr/>
          </p:nvSpPr>
          <p:spPr>
            <a:xfrm>
              <a:off x="628650" y="49942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8" name="Rounded Rectangle 107">
              <a:extLst>
                <a:ext uri="{FF2B5EF4-FFF2-40B4-BE49-F238E27FC236}">
                  <a16:creationId xmlns:a16="http://schemas.microsoft.com/office/drawing/2014/main" id="{F839C8E7-12E7-E646-80A6-81436FB94B44}"/>
                </a:ext>
              </a:extLst>
            </p:cNvPr>
            <p:cNvSpPr/>
            <p:nvPr/>
          </p:nvSpPr>
          <p:spPr>
            <a:xfrm>
              <a:off x="628650" y="52808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9" name="Rounded Rectangle 108">
              <a:extLst>
                <a:ext uri="{FF2B5EF4-FFF2-40B4-BE49-F238E27FC236}">
                  <a16:creationId xmlns:a16="http://schemas.microsoft.com/office/drawing/2014/main" id="{167F0DE3-99A5-4842-9788-4203AE6F5D90}"/>
                </a:ext>
              </a:extLst>
            </p:cNvPr>
            <p:cNvSpPr/>
            <p:nvPr/>
          </p:nvSpPr>
          <p:spPr>
            <a:xfrm>
              <a:off x="635000" y="55637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10" name="Rounded Rectangle 109">
              <a:extLst>
                <a:ext uri="{FF2B5EF4-FFF2-40B4-BE49-F238E27FC236}">
                  <a16:creationId xmlns:a16="http://schemas.microsoft.com/office/drawing/2014/main" id="{B5F8F96B-3FF7-A84F-B2CF-0CCCD4353088}"/>
                </a:ext>
              </a:extLst>
            </p:cNvPr>
            <p:cNvSpPr/>
            <p:nvPr/>
          </p:nvSpPr>
          <p:spPr>
            <a:xfrm>
              <a:off x="1320800" y="49097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11" name="Straight Arrow Connector 110">
              <a:extLst>
                <a:ext uri="{FF2B5EF4-FFF2-40B4-BE49-F238E27FC236}">
                  <a16:creationId xmlns:a16="http://schemas.microsoft.com/office/drawing/2014/main" id="{4711CA11-2DBE-A84B-848D-D3D2CF38DB3C}"/>
                </a:ext>
              </a:extLst>
            </p:cNvPr>
            <p:cNvCxnSpPr>
              <a:cxnSpLocks/>
              <a:stCxn id="105" idx="3"/>
              <a:endCxn id="106" idx="1"/>
            </p:cNvCxnSpPr>
            <p:nvPr/>
          </p:nvCxnSpPr>
          <p:spPr>
            <a:xfrm>
              <a:off x="965200" y="47772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Arrow Connector 111">
              <a:extLst>
                <a:ext uri="{FF2B5EF4-FFF2-40B4-BE49-F238E27FC236}">
                  <a16:creationId xmlns:a16="http://schemas.microsoft.com/office/drawing/2014/main" id="{16C716BB-6668-5244-82CA-1257217D6E59}"/>
                </a:ext>
              </a:extLst>
            </p:cNvPr>
            <p:cNvCxnSpPr>
              <a:cxnSpLocks/>
              <a:stCxn id="106" idx="3"/>
              <a:endCxn id="110" idx="1"/>
            </p:cNvCxnSpPr>
            <p:nvPr/>
          </p:nvCxnSpPr>
          <p:spPr>
            <a:xfrm>
              <a:off x="1320800" y="48740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Straight Arrow Connector 112">
              <a:extLst>
                <a:ext uri="{FF2B5EF4-FFF2-40B4-BE49-F238E27FC236}">
                  <a16:creationId xmlns:a16="http://schemas.microsoft.com/office/drawing/2014/main" id="{E87197F0-F1C2-174A-A129-5B350C11D9FD}"/>
                </a:ext>
              </a:extLst>
            </p:cNvPr>
            <p:cNvCxnSpPr>
              <a:cxnSpLocks/>
              <a:stCxn id="107" idx="3"/>
              <a:endCxn id="104" idx="1"/>
            </p:cNvCxnSpPr>
            <p:nvPr/>
          </p:nvCxnSpPr>
          <p:spPr>
            <a:xfrm>
              <a:off x="971550" y="50734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Straight Arrow Connector 113">
              <a:extLst>
                <a:ext uri="{FF2B5EF4-FFF2-40B4-BE49-F238E27FC236}">
                  <a16:creationId xmlns:a16="http://schemas.microsoft.com/office/drawing/2014/main" id="{7A2E5458-2B18-B14C-9B2E-266CDAAEA2A8}"/>
                </a:ext>
              </a:extLst>
            </p:cNvPr>
            <p:cNvCxnSpPr>
              <a:cxnSpLocks/>
              <a:stCxn id="108" idx="3"/>
              <a:endCxn id="104" idx="1"/>
            </p:cNvCxnSpPr>
            <p:nvPr/>
          </p:nvCxnSpPr>
          <p:spPr>
            <a:xfrm flipV="1">
              <a:off x="971550" y="53429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Arrow Connector 114">
              <a:extLst>
                <a:ext uri="{FF2B5EF4-FFF2-40B4-BE49-F238E27FC236}">
                  <a16:creationId xmlns:a16="http://schemas.microsoft.com/office/drawing/2014/main" id="{5FD1F4FE-A422-D14B-AA16-D3A309A84B47}"/>
                </a:ext>
              </a:extLst>
            </p:cNvPr>
            <p:cNvCxnSpPr>
              <a:cxnSpLocks/>
              <a:stCxn id="109" idx="3"/>
              <a:endCxn id="104" idx="1"/>
            </p:cNvCxnSpPr>
            <p:nvPr/>
          </p:nvCxnSpPr>
          <p:spPr>
            <a:xfrm flipV="1">
              <a:off x="977900" y="53429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Arrow Connector 115">
              <a:extLst>
                <a:ext uri="{FF2B5EF4-FFF2-40B4-BE49-F238E27FC236}">
                  <a16:creationId xmlns:a16="http://schemas.microsoft.com/office/drawing/2014/main" id="{AFBF2EE9-36A7-774D-9BB1-C0BB85DD8FB4}"/>
                </a:ext>
              </a:extLst>
            </p:cNvPr>
            <p:cNvCxnSpPr>
              <a:cxnSpLocks/>
              <a:stCxn id="110" idx="3"/>
              <a:endCxn id="104" idx="1"/>
            </p:cNvCxnSpPr>
            <p:nvPr/>
          </p:nvCxnSpPr>
          <p:spPr>
            <a:xfrm flipH="1">
              <a:off x="1644650" y="49889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5" name="Group 154">
            <a:extLst>
              <a:ext uri="{FF2B5EF4-FFF2-40B4-BE49-F238E27FC236}">
                <a16:creationId xmlns:a16="http://schemas.microsoft.com/office/drawing/2014/main" id="{48BBEA4A-AAA9-694E-A304-1677E5AC8436}"/>
              </a:ext>
            </a:extLst>
          </p:cNvPr>
          <p:cNvGrpSpPr/>
          <p:nvPr/>
        </p:nvGrpSpPr>
        <p:grpSpPr>
          <a:xfrm>
            <a:off x="2159000" y="2247900"/>
            <a:ext cx="4864100" cy="3657600"/>
            <a:chOff x="2159000" y="2247900"/>
            <a:chExt cx="4864100" cy="3657600"/>
          </a:xfrm>
        </p:grpSpPr>
        <p:sp>
          <p:nvSpPr>
            <p:cNvPr id="131" name="Rounded Rectangle 130">
              <a:extLst>
                <a:ext uri="{FF2B5EF4-FFF2-40B4-BE49-F238E27FC236}">
                  <a16:creationId xmlns:a16="http://schemas.microsoft.com/office/drawing/2014/main" id="{E01386F5-56EB-7F42-88C1-A0CC42FC525B}"/>
                </a:ext>
              </a:extLst>
            </p:cNvPr>
            <p:cNvSpPr/>
            <p:nvPr/>
          </p:nvSpPr>
          <p:spPr>
            <a:xfrm>
              <a:off x="5689600" y="3467100"/>
              <a:ext cx="1333500" cy="73660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2" name="Rounded Rectangle 131">
              <a:extLst>
                <a:ext uri="{FF2B5EF4-FFF2-40B4-BE49-F238E27FC236}">
                  <a16:creationId xmlns:a16="http://schemas.microsoft.com/office/drawing/2014/main" id="{698E1DA4-F09F-234D-A782-B44BB9213294}"/>
                </a:ext>
              </a:extLst>
            </p:cNvPr>
            <p:cNvSpPr/>
            <p:nvPr/>
          </p:nvSpPr>
          <p:spPr>
            <a:xfrm>
              <a:off x="2374900" y="22479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3" name="Rounded Rectangle 132">
              <a:extLst>
                <a:ext uri="{FF2B5EF4-FFF2-40B4-BE49-F238E27FC236}">
                  <a16:creationId xmlns:a16="http://schemas.microsoft.com/office/drawing/2014/main" id="{29C582D3-C1A2-4641-9838-42CEEB030ED7}"/>
                </a:ext>
              </a:extLst>
            </p:cNvPr>
            <p:cNvSpPr/>
            <p:nvPr/>
          </p:nvSpPr>
          <p:spPr>
            <a:xfrm>
              <a:off x="3486150" y="25273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4" name="Rounded Rectangle 133">
              <a:extLst>
                <a:ext uri="{FF2B5EF4-FFF2-40B4-BE49-F238E27FC236}">
                  <a16:creationId xmlns:a16="http://schemas.microsoft.com/office/drawing/2014/main" id="{8195B124-8977-9A4B-86D9-87AFE4500C15}"/>
                </a:ext>
              </a:extLst>
            </p:cNvPr>
            <p:cNvSpPr/>
            <p:nvPr/>
          </p:nvSpPr>
          <p:spPr>
            <a:xfrm>
              <a:off x="2768600" y="33020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5" name="Rounded Rectangle 134">
              <a:extLst>
                <a:ext uri="{FF2B5EF4-FFF2-40B4-BE49-F238E27FC236}">
                  <a16:creationId xmlns:a16="http://schemas.microsoft.com/office/drawing/2014/main" id="{56A47D58-E333-7C41-BE0D-7FB30CAD39B0}"/>
                </a:ext>
              </a:extLst>
            </p:cNvPr>
            <p:cNvSpPr/>
            <p:nvPr/>
          </p:nvSpPr>
          <p:spPr>
            <a:xfrm>
              <a:off x="2768600" y="43180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6" name="Rounded Rectangle 135">
              <a:extLst>
                <a:ext uri="{FF2B5EF4-FFF2-40B4-BE49-F238E27FC236}">
                  <a16:creationId xmlns:a16="http://schemas.microsoft.com/office/drawing/2014/main" id="{F2B4AA14-93BF-E44D-9586-0E0E117C491D}"/>
                </a:ext>
              </a:extLst>
            </p:cNvPr>
            <p:cNvSpPr/>
            <p:nvPr/>
          </p:nvSpPr>
          <p:spPr>
            <a:xfrm>
              <a:off x="2768600" y="5351463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7" name="Rounded Rectangle 136">
              <a:extLst>
                <a:ext uri="{FF2B5EF4-FFF2-40B4-BE49-F238E27FC236}">
                  <a16:creationId xmlns:a16="http://schemas.microsoft.com/office/drawing/2014/main" id="{D392AFED-4BA1-DC46-895A-B0D9A61BBA32}"/>
                </a:ext>
              </a:extLst>
            </p:cNvPr>
            <p:cNvSpPr/>
            <p:nvPr/>
          </p:nvSpPr>
          <p:spPr>
            <a:xfrm>
              <a:off x="4578350" y="28575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38" name="Straight Arrow Connector 137">
              <a:extLst>
                <a:ext uri="{FF2B5EF4-FFF2-40B4-BE49-F238E27FC236}">
                  <a16:creationId xmlns:a16="http://schemas.microsoft.com/office/drawing/2014/main" id="{039313AC-9A05-454F-B32B-BD6AB712E848}"/>
                </a:ext>
              </a:extLst>
            </p:cNvPr>
            <p:cNvCxnSpPr>
              <a:cxnSpLocks/>
              <a:stCxn id="132" idx="3"/>
              <a:endCxn id="133" idx="1"/>
            </p:cNvCxnSpPr>
            <p:nvPr/>
          </p:nvCxnSpPr>
          <p:spPr>
            <a:xfrm>
              <a:off x="3225800" y="2524919"/>
              <a:ext cx="260350" cy="2794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Straight Arrow Connector 138">
              <a:extLst>
                <a:ext uri="{FF2B5EF4-FFF2-40B4-BE49-F238E27FC236}">
                  <a16:creationId xmlns:a16="http://schemas.microsoft.com/office/drawing/2014/main" id="{1FB6CF56-9B43-EF45-98FB-0EAEF901E147}"/>
                </a:ext>
              </a:extLst>
            </p:cNvPr>
            <p:cNvCxnSpPr>
              <a:cxnSpLocks/>
              <a:stCxn id="133" idx="3"/>
              <a:endCxn id="137" idx="1"/>
            </p:cNvCxnSpPr>
            <p:nvPr/>
          </p:nvCxnSpPr>
          <p:spPr>
            <a:xfrm>
              <a:off x="4337050" y="2804319"/>
              <a:ext cx="241300" cy="3302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Straight Arrow Connector 139">
              <a:extLst>
                <a:ext uri="{FF2B5EF4-FFF2-40B4-BE49-F238E27FC236}">
                  <a16:creationId xmlns:a16="http://schemas.microsoft.com/office/drawing/2014/main" id="{6CAB2422-9D79-B241-8698-6D738D9D1F41}"/>
                </a:ext>
              </a:extLst>
            </p:cNvPr>
            <p:cNvCxnSpPr>
              <a:cxnSpLocks/>
              <a:stCxn id="134" idx="3"/>
              <a:endCxn id="131" idx="1"/>
            </p:cNvCxnSpPr>
            <p:nvPr/>
          </p:nvCxnSpPr>
          <p:spPr>
            <a:xfrm>
              <a:off x="3619500" y="3579019"/>
              <a:ext cx="2070100" cy="2563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32B1BC3A-53FB-E543-B425-90ADA27A9E99}"/>
                </a:ext>
              </a:extLst>
            </p:cNvPr>
            <p:cNvCxnSpPr>
              <a:cxnSpLocks/>
              <a:stCxn id="135" idx="3"/>
              <a:endCxn id="131" idx="1"/>
            </p:cNvCxnSpPr>
            <p:nvPr/>
          </p:nvCxnSpPr>
          <p:spPr>
            <a:xfrm flipV="1">
              <a:off x="3619500" y="3835400"/>
              <a:ext cx="2070100" cy="75961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Straight Arrow Connector 141">
              <a:extLst>
                <a:ext uri="{FF2B5EF4-FFF2-40B4-BE49-F238E27FC236}">
                  <a16:creationId xmlns:a16="http://schemas.microsoft.com/office/drawing/2014/main" id="{9FDAAD9E-6A0F-B342-8A64-A40C6F17756D}"/>
                </a:ext>
              </a:extLst>
            </p:cNvPr>
            <p:cNvCxnSpPr>
              <a:cxnSpLocks/>
              <a:stCxn id="136" idx="3"/>
              <a:endCxn id="131" idx="1"/>
            </p:cNvCxnSpPr>
            <p:nvPr/>
          </p:nvCxnSpPr>
          <p:spPr>
            <a:xfrm flipV="1">
              <a:off x="3619500" y="3835400"/>
              <a:ext cx="2070100" cy="179308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Arrow Connector 142">
              <a:extLst>
                <a:ext uri="{FF2B5EF4-FFF2-40B4-BE49-F238E27FC236}">
                  <a16:creationId xmlns:a16="http://schemas.microsoft.com/office/drawing/2014/main" id="{073BB0DA-7056-FB41-B173-0F23A806E9B0}"/>
                </a:ext>
              </a:extLst>
            </p:cNvPr>
            <p:cNvCxnSpPr>
              <a:cxnSpLocks/>
              <a:stCxn id="137" idx="3"/>
              <a:endCxn id="131" idx="1"/>
            </p:cNvCxnSpPr>
            <p:nvPr/>
          </p:nvCxnSpPr>
          <p:spPr>
            <a:xfrm>
              <a:off x="5429250" y="3134519"/>
              <a:ext cx="260350" cy="7008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Arrow Connector 144">
              <a:extLst>
                <a:ext uri="{FF2B5EF4-FFF2-40B4-BE49-F238E27FC236}">
                  <a16:creationId xmlns:a16="http://schemas.microsoft.com/office/drawing/2014/main" id="{C386162D-EEBD-394C-984F-F1B7E3A66CFF}"/>
                </a:ext>
              </a:extLst>
            </p:cNvPr>
            <p:cNvCxnSpPr>
              <a:cxnSpLocks/>
              <a:stCxn id="59" idx="3"/>
              <a:endCxn id="134" idx="1"/>
            </p:cNvCxnSpPr>
            <p:nvPr/>
          </p:nvCxnSpPr>
          <p:spPr>
            <a:xfrm>
              <a:off x="2171700" y="2853730"/>
              <a:ext cx="596900" cy="725289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Arrow Connector 147">
              <a:extLst>
                <a:ext uri="{FF2B5EF4-FFF2-40B4-BE49-F238E27FC236}">
                  <a16:creationId xmlns:a16="http://schemas.microsoft.com/office/drawing/2014/main" id="{197F1323-7CEC-1141-839B-BF6A403CA1A6}"/>
                </a:ext>
              </a:extLst>
            </p:cNvPr>
            <p:cNvCxnSpPr>
              <a:cxnSpLocks/>
              <a:stCxn id="91" idx="3"/>
              <a:endCxn id="134" idx="1"/>
            </p:cNvCxnSpPr>
            <p:nvPr/>
          </p:nvCxnSpPr>
          <p:spPr>
            <a:xfrm flipV="1">
              <a:off x="2159000" y="3579019"/>
              <a:ext cx="609600" cy="493911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Straight Arrow Connector 150">
              <a:extLst>
                <a:ext uri="{FF2B5EF4-FFF2-40B4-BE49-F238E27FC236}">
                  <a16:creationId xmlns:a16="http://schemas.microsoft.com/office/drawing/2014/main" id="{44ACF421-FFBF-A04D-8A47-57B057F48FD2}"/>
                </a:ext>
              </a:extLst>
            </p:cNvPr>
            <p:cNvCxnSpPr>
              <a:cxnSpLocks/>
              <a:stCxn id="104" idx="3"/>
              <a:endCxn id="134" idx="1"/>
            </p:cNvCxnSpPr>
            <p:nvPr/>
          </p:nvCxnSpPr>
          <p:spPr>
            <a:xfrm flipV="1">
              <a:off x="2171700" y="3579019"/>
              <a:ext cx="596900" cy="1763911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1" name="Group 160">
            <a:extLst>
              <a:ext uri="{FF2B5EF4-FFF2-40B4-BE49-F238E27FC236}">
                <a16:creationId xmlns:a16="http://schemas.microsoft.com/office/drawing/2014/main" id="{438EE986-A7A9-6447-BD49-852EE60E8B92}"/>
              </a:ext>
            </a:extLst>
          </p:cNvPr>
          <p:cNvGrpSpPr/>
          <p:nvPr/>
        </p:nvGrpSpPr>
        <p:grpSpPr>
          <a:xfrm>
            <a:off x="11138" y="1678032"/>
            <a:ext cx="10083266" cy="5163810"/>
            <a:chOff x="996950" y="3009900"/>
            <a:chExt cx="10083266" cy="3302000"/>
          </a:xfrm>
        </p:grpSpPr>
        <p:sp>
          <p:nvSpPr>
            <p:cNvPr id="162" name="Donut 161">
              <a:extLst>
                <a:ext uri="{FF2B5EF4-FFF2-40B4-BE49-F238E27FC236}">
                  <a16:creationId xmlns:a16="http://schemas.microsoft.com/office/drawing/2014/main" id="{A09A07BE-18EF-2540-A273-1F4E897082A3}"/>
                </a:ext>
              </a:extLst>
            </p:cNvPr>
            <p:cNvSpPr/>
            <p:nvPr/>
          </p:nvSpPr>
          <p:spPr>
            <a:xfrm>
              <a:off x="996950" y="3009900"/>
              <a:ext cx="2895600" cy="3302000"/>
            </a:xfrm>
            <a:prstGeom prst="donut">
              <a:avLst>
                <a:gd name="adj" fmla="val 2041"/>
              </a:avLst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>
                <a:solidFill>
                  <a:schemeClr val="tx1"/>
                </a:solidFill>
              </a:endParaRPr>
            </a:p>
          </p:txBody>
        </p:sp>
        <p:sp>
          <p:nvSpPr>
            <p:cNvPr id="163" name="TextBox 162">
              <a:extLst>
                <a:ext uri="{FF2B5EF4-FFF2-40B4-BE49-F238E27FC236}">
                  <a16:creationId xmlns:a16="http://schemas.microsoft.com/office/drawing/2014/main" id="{D44B1FFA-8B87-0140-873C-2E8B53A7CF26}"/>
                </a:ext>
              </a:extLst>
            </p:cNvPr>
            <p:cNvSpPr txBox="1"/>
            <p:nvPr/>
          </p:nvSpPr>
          <p:spPr>
            <a:xfrm>
              <a:off x="3969230" y="5730135"/>
              <a:ext cx="7110986" cy="5313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sk-SK" sz="2400" b="1" dirty="0">
                  <a:solidFill>
                    <a:srgbClr val="C00000"/>
                  </a:solidFill>
                </a:rPr>
                <a:t>Koordinácia medzi rezortmi, ktorých výstupy sú nutné </a:t>
              </a:r>
            </a:p>
            <a:p>
              <a:r>
                <a:rPr lang="sk-SK" sz="2400" b="1" dirty="0">
                  <a:solidFill>
                    <a:srgbClr val="C00000"/>
                  </a:solidFill>
                </a:rPr>
                <a:t>pre poskytnutie komplexnej služby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6489717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161716-541C-D44B-AF7B-91C50AF03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Koordinácia IV.</a:t>
            </a:r>
          </a:p>
        </p:txBody>
      </p: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289DAF56-6393-6B49-8D39-C50359D591D1}"/>
              </a:ext>
            </a:extLst>
          </p:cNvPr>
          <p:cNvGrpSpPr/>
          <p:nvPr/>
        </p:nvGrpSpPr>
        <p:grpSpPr>
          <a:xfrm>
            <a:off x="1066800" y="2208912"/>
            <a:ext cx="1562100" cy="3513232"/>
            <a:chOff x="609600" y="2208912"/>
            <a:chExt cx="1562100" cy="3513232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9ABE6EAB-D411-9340-9D57-01579BB45066}"/>
                </a:ext>
              </a:extLst>
            </p:cNvPr>
            <p:cNvSpPr/>
            <p:nvPr/>
          </p:nvSpPr>
          <p:spPr>
            <a:xfrm>
              <a:off x="1644650" y="26543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F1F884B4-B5C3-B74E-8801-02E194FE5349}"/>
                </a:ext>
              </a:extLst>
            </p:cNvPr>
            <p:cNvSpPr/>
            <p:nvPr/>
          </p:nvSpPr>
          <p:spPr>
            <a:xfrm>
              <a:off x="622300" y="22089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FF608827-AC8A-0A4A-96A8-DBD4E8D71C50}"/>
                </a:ext>
              </a:extLst>
            </p:cNvPr>
            <p:cNvSpPr/>
            <p:nvPr/>
          </p:nvSpPr>
          <p:spPr>
            <a:xfrm>
              <a:off x="977900" y="23056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1C76F91F-7F2A-774A-85E8-A83A13DA89D2}"/>
                </a:ext>
              </a:extLst>
            </p:cNvPr>
            <p:cNvSpPr/>
            <p:nvPr/>
          </p:nvSpPr>
          <p:spPr>
            <a:xfrm>
              <a:off x="628650" y="25050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3" name="Rounded Rectangle 62">
              <a:extLst>
                <a:ext uri="{FF2B5EF4-FFF2-40B4-BE49-F238E27FC236}">
                  <a16:creationId xmlns:a16="http://schemas.microsoft.com/office/drawing/2014/main" id="{0E18785B-B386-BF40-AFCB-EE3506DEBB6C}"/>
                </a:ext>
              </a:extLst>
            </p:cNvPr>
            <p:cNvSpPr/>
            <p:nvPr/>
          </p:nvSpPr>
          <p:spPr>
            <a:xfrm>
              <a:off x="628650" y="27916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4" name="Rounded Rectangle 63">
              <a:extLst>
                <a:ext uri="{FF2B5EF4-FFF2-40B4-BE49-F238E27FC236}">
                  <a16:creationId xmlns:a16="http://schemas.microsoft.com/office/drawing/2014/main" id="{91C4308F-68EC-EC4D-8D67-AC8E7B98A03E}"/>
                </a:ext>
              </a:extLst>
            </p:cNvPr>
            <p:cNvSpPr/>
            <p:nvPr/>
          </p:nvSpPr>
          <p:spPr>
            <a:xfrm>
              <a:off x="635000" y="30745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A24B18AE-EE29-0644-BABE-04FBCB856061}"/>
                </a:ext>
              </a:extLst>
            </p:cNvPr>
            <p:cNvSpPr/>
            <p:nvPr/>
          </p:nvSpPr>
          <p:spPr>
            <a:xfrm>
              <a:off x="1320800" y="24205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66" name="Straight Arrow Connector 65">
              <a:extLst>
                <a:ext uri="{FF2B5EF4-FFF2-40B4-BE49-F238E27FC236}">
                  <a16:creationId xmlns:a16="http://schemas.microsoft.com/office/drawing/2014/main" id="{04E63FD5-6C83-CE4A-BB77-C9D2B11A39E5}"/>
                </a:ext>
              </a:extLst>
            </p:cNvPr>
            <p:cNvCxnSpPr>
              <a:cxnSpLocks/>
              <a:stCxn id="60" idx="3"/>
              <a:endCxn id="61" idx="1"/>
            </p:cNvCxnSpPr>
            <p:nvPr/>
          </p:nvCxnSpPr>
          <p:spPr>
            <a:xfrm>
              <a:off x="965200" y="22880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Arrow Connector 66">
              <a:extLst>
                <a:ext uri="{FF2B5EF4-FFF2-40B4-BE49-F238E27FC236}">
                  <a16:creationId xmlns:a16="http://schemas.microsoft.com/office/drawing/2014/main" id="{F6FE64E5-B5FA-9349-9EA3-4A47249C638B}"/>
                </a:ext>
              </a:extLst>
            </p:cNvPr>
            <p:cNvCxnSpPr>
              <a:cxnSpLocks/>
              <a:stCxn id="61" idx="3"/>
              <a:endCxn id="65" idx="1"/>
            </p:cNvCxnSpPr>
            <p:nvPr/>
          </p:nvCxnSpPr>
          <p:spPr>
            <a:xfrm>
              <a:off x="1320800" y="23848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Arrow Connector 67">
              <a:extLst>
                <a:ext uri="{FF2B5EF4-FFF2-40B4-BE49-F238E27FC236}">
                  <a16:creationId xmlns:a16="http://schemas.microsoft.com/office/drawing/2014/main" id="{721377A2-A4D1-5C41-A8A3-2D21F930D3D9}"/>
                </a:ext>
              </a:extLst>
            </p:cNvPr>
            <p:cNvCxnSpPr>
              <a:cxnSpLocks/>
              <a:stCxn id="62" idx="3"/>
              <a:endCxn id="59" idx="1"/>
            </p:cNvCxnSpPr>
            <p:nvPr/>
          </p:nvCxnSpPr>
          <p:spPr>
            <a:xfrm>
              <a:off x="971550" y="25842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Arrow Connector 68">
              <a:extLst>
                <a:ext uri="{FF2B5EF4-FFF2-40B4-BE49-F238E27FC236}">
                  <a16:creationId xmlns:a16="http://schemas.microsoft.com/office/drawing/2014/main" id="{80766415-6225-7546-97E7-23414C533B43}"/>
                </a:ext>
              </a:extLst>
            </p:cNvPr>
            <p:cNvCxnSpPr>
              <a:cxnSpLocks/>
              <a:stCxn id="63" idx="3"/>
              <a:endCxn id="59" idx="1"/>
            </p:cNvCxnSpPr>
            <p:nvPr/>
          </p:nvCxnSpPr>
          <p:spPr>
            <a:xfrm flipV="1">
              <a:off x="971550" y="28537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Arrow Connector 69">
              <a:extLst>
                <a:ext uri="{FF2B5EF4-FFF2-40B4-BE49-F238E27FC236}">
                  <a16:creationId xmlns:a16="http://schemas.microsoft.com/office/drawing/2014/main" id="{A6F2F3E3-005B-8043-9560-3BACFACC4656}"/>
                </a:ext>
              </a:extLst>
            </p:cNvPr>
            <p:cNvCxnSpPr>
              <a:cxnSpLocks/>
              <a:stCxn id="64" idx="3"/>
              <a:endCxn id="59" idx="1"/>
            </p:cNvCxnSpPr>
            <p:nvPr/>
          </p:nvCxnSpPr>
          <p:spPr>
            <a:xfrm flipV="1">
              <a:off x="977900" y="28537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Arrow Connector 70">
              <a:extLst>
                <a:ext uri="{FF2B5EF4-FFF2-40B4-BE49-F238E27FC236}">
                  <a16:creationId xmlns:a16="http://schemas.microsoft.com/office/drawing/2014/main" id="{387F42F1-82BE-1547-B6C7-A0E14532CB26}"/>
                </a:ext>
              </a:extLst>
            </p:cNvPr>
            <p:cNvCxnSpPr>
              <a:cxnSpLocks/>
              <a:stCxn id="65" idx="3"/>
              <a:endCxn id="59" idx="1"/>
            </p:cNvCxnSpPr>
            <p:nvPr/>
          </p:nvCxnSpPr>
          <p:spPr>
            <a:xfrm flipH="1">
              <a:off x="1644650" y="24997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1" name="Rounded Rectangle 90">
              <a:extLst>
                <a:ext uri="{FF2B5EF4-FFF2-40B4-BE49-F238E27FC236}">
                  <a16:creationId xmlns:a16="http://schemas.microsoft.com/office/drawing/2014/main" id="{039C94E6-1CCA-2C4C-974D-4CF7CB5DE989}"/>
                </a:ext>
              </a:extLst>
            </p:cNvPr>
            <p:cNvSpPr/>
            <p:nvPr/>
          </p:nvSpPr>
          <p:spPr>
            <a:xfrm>
              <a:off x="1631950" y="38735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2" name="Rounded Rectangle 91">
              <a:extLst>
                <a:ext uri="{FF2B5EF4-FFF2-40B4-BE49-F238E27FC236}">
                  <a16:creationId xmlns:a16="http://schemas.microsoft.com/office/drawing/2014/main" id="{4681F7F3-C3D7-0A45-B743-0EA27D08102A}"/>
                </a:ext>
              </a:extLst>
            </p:cNvPr>
            <p:cNvSpPr/>
            <p:nvPr/>
          </p:nvSpPr>
          <p:spPr>
            <a:xfrm>
              <a:off x="609600" y="34281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3" name="Rounded Rectangle 92">
              <a:extLst>
                <a:ext uri="{FF2B5EF4-FFF2-40B4-BE49-F238E27FC236}">
                  <a16:creationId xmlns:a16="http://schemas.microsoft.com/office/drawing/2014/main" id="{7415EBE7-7912-E04C-8621-47EA195AE365}"/>
                </a:ext>
              </a:extLst>
            </p:cNvPr>
            <p:cNvSpPr/>
            <p:nvPr/>
          </p:nvSpPr>
          <p:spPr>
            <a:xfrm>
              <a:off x="965200" y="35248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4" name="Rounded Rectangle 93">
              <a:extLst>
                <a:ext uri="{FF2B5EF4-FFF2-40B4-BE49-F238E27FC236}">
                  <a16:creationId xmlns:a16="http://schemas.microsoft.com/office/drawing/2014/main" id="{6B6034BD-6F49-5642-83DA-CE7C7C8E04DC}"/>
                </a:ext>
              </a:extLst>
            </p:cNvPr>
            <p:cNvSpPr/>
            <p:nvPr/>
          </p:nvSpPr>
          <p:spPr>
            <a:xfrm>
              <a:off x="615950" y="37242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5" name="Rounded Rectangle 94">
              <a:extLst>
                <a:ext uri="{FF2B5EF4-FFF2-40B4-BE49-F238E27FC236}">
                  <a16:creationId xmlns:a16="http://schemas.microsoft.com/office/drawing/2014/main" id="{8A168A75-8C4D-2C4E-8D07-70841C03B73A}"/>
                </a:ext>
              </a:extLst>
            </p:cNvPr>
            <p:cNvSpPr/>
            <p:nvPr/>
          </p:nvSpPr>
          <p:spPr>
            <a:xfrm>
              <a:off x="615950" y="40108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2FD4D4B8-729A-0C40-AA34-54EAEBDD65AC}"/>
                </a:ext>
              </a:extLst>
            </p:cNvPr>
            <p:cNvSpPr/>
            <p:nvPr/>
          </p:nvSpPr>
          <p:spPr>
            <a:xfrm>
              <a:off x="622300" y="42937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23D7A8C6-7DF5-C347-966A-6FC95541994C}"/>
                </a:ext>
              </a:extLst>
            </p:cNvPr>
            <p:cNvSpPr/>
            <p:nvPr/>
          </p:nvSpPr>
          <p:spPr>
            <a:xfrm>
              <a:off x="1308100" y="36397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98" name="Straight Arrow Connector 97">
              <a:extLst>
                <a:ext uri="{FF2B5EF4-FFF2-40B4-BE49-F238E27FC236}">
                  <a16:creationId xmlns:a16="http://schemas.microsoft.com/office/drawing/2014/main" id="{2A08D19A-121C-0C44-ADFE-0AF0DF57F638}"/>
                </a:ext>
              </a:extLst>
            </p:cNvPr>
            <p:cNvCxnSpPr>
              <a:cxnSpLocks/>
              <a:stCxn id="92" idx="3"/>
              <a:endCxn id="93" idx="1"/>
            </p:cNvCxnSpPr>
            <p:nvPr/>
          </p:nvCxnSpPr>
          <p:spPr>
            <a:xfrm>
              <a:off x="952500" y="35072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Arrow Connector 98">
              <a:extLst>
                <a:ext uri="{FF2B5EF4-FFF2-40B4-BE49-F238E27FC236}">
                  <a16:creationId xmlns:a16="http://schemas.microsoft.com/office/drawing/2014/main" id="{EF5F4731-4D45-BC41-B30C-A09B5B0AAC08}"/>
                </a:ext>
              </a:extLst>
            </p:cNvPr>
            <p:cNvCxnSpPr>
              <a:cxnSpLocks/>
              <a:stCxn id="93" idx="3"/>
              <a:endCxn id="97" idx="1"/>
            </p:cNvCxnSpPr>
            <p:nvPr/>
          </p:nvCxnSpPr>
          <p:spPr>
            <a:xfrm>
              <a:off x="1308100" y="36040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Arrow Connector 99">
              <a:extLst>
                <a:ext uri="{FF2B5EF4-FFF2-40B4-BE49-F238E27FC236}">
                  <a16:creationId xmlns:a16="http://schemas.microsoft.com/office/drawing/2014/main" id="{57D9AE85-CEC4-A84F-B062-599906D7C825}"/>
                </a:ext>
              </a:extLst>
            </p:cNvPr>
            <p:cNvCxnSpPr>
              <a:cxnSpLocks/>
              <a:stCxn id="94" idx="3"/>
              <a:endCxn id="91" idx="1"/>
            </p:cNvCxnSpPr>
            <p:nvPr/>
          </p:nvCxnSpPr>
          <p:spPr>
            <a:xfrm>
              <a:off x="958850" y="38034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Arrow Connector 100">
              <a:extLst>
                <a:ext uri="{FF2B5EF4-FFF2-40B4-BE49-F238E27FC236}">
                  <a16:creationId xmlns:a16="http://schemas.microsoft.com/office/drawing/2014/main" id="{8E8A0F80-F7B4-924D-A003-2ACBB7A6A49C}"/>
                </a:ext>
              </a:extLst>
            </p:cNvPr>
            <p:cNvCxnSpPr>
              <a:cxnSpLocks/>
              <a:stCxn id="95" idx="3"/>
              <a:endCxn id="91" idx="1"/>
            </p:cNvCxnSpPr>
            <p:nvPr/>
          </p:nvCxnSpPr>
          <p:spPr>
            <a:xfrm flipV="1">
              <a:off x="958850" y="40729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Arrow Connector 101">
              <a:extLst>
                <a:ext uri="{FF2B5EF4-FFF2-40B4-BE49-F238E27FC236}">
                  <a16:creationId xmlns:a16="http://schemas.microsoft.com/office/drawing/2014/main" id="{BCD48A1B-3D26-B343-B63F-4F7AAF4329D6}"/>
                </a:ext>
              </a:extLst>
            </p:cNvPr>
            <p:cNvCxnSpPr>
              <a:cxnSpLocks/>
              <a:stCxn id="96" idx="3"/>
              <a:endCxn id="91" idx="1"/>
            </p:cNvCxnSpPr>
            <p:nvPr/>
          </p:nvCxnSpPr>
          <p:spPr>
            <a:xfrm flipV="1">
              <a:off x="965200" y="40729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Straight Arrow Connector 102">
              <a:extLst>
                <a:ext uri="{FF2B5EF4-FFF2-40B4-BE49-F238E27FC236}">
                  <a16:creationId xmlns:a16="http://schemas.microsoft.com/office/drawing/2014/main" id="{2CAD4E24-F061-7F45-AC90-964650D63DA9}"/>
                </a:ext>
              </a:extLst>
            </p:cNvPr>
            <p:cNvCxnSpPr>
              <a:cxnSpLocks/>
              <a:stCxn id="97" idx="3"/>
              <a:endCxn id="91" idx="1"/>
            </p:cNvCxnSpPr>
            <p:nvPr/>
          </p:nvCxnSpPr>
          <p:spPr>
            <a:xfrm flipH="1">
              <a:off x="1631950" y="37189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4" name="Rounded Rectangle 103">
              <a:extLst>
                <a:ext uri="{FF2B5EF4-FFF2-40B4-BE49-F238E27FC236}">
                  <a16:creationId xmlns:a16="http://schemas.microsoft.com/office/drawing/2014/main" id="{40A42E8C-58A0-C24A-99F8-18F62BDD8682}"/>
                </a:ext>
              </a:extLst>
            </p:cNvPr>
            <p:cNvSpPr/>
            <p:nvPr/>
          </p:nvSpPr>
          <p:spPr>
            <a:xfrm>
              <a:off x="1644650" y="51435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5" name="Rounded Rectangle 104">
              <a:extLst>
                <a:ext uri="{FF2B5EF4-FFF2-40B4-BE49-F238E27FC236}">
                  <a16:creationId xmlns:a16="http://schemas.microsoft.com/office/drawing/2014/main" id="{A5D869E7-9DE4-6E4B-A5CE-9C1DA6F3599C}"/>
                </a:ext>
              </a:extLst>
            </p:cNvPr>
            <p:cNvSpPr/>
            <p:nvPr/>
          </p:nvSpPr>
          <p:spPr>
            <a:xfrm>
              <a:off x="622300" y="46981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6" name="Rounded Rectangle 105">
              <a:extLst>
                <a:ext uri="{FF2B5EF4-FFF2-40B4-BE49-F238E27FC236}">
                  <a16:creationId xmlns:a16="http://schemas.microsoft.com/office/drawing/2014/main" id="{C383D407-96D9-F04F-838C-21CF5A7195F1}"/>
                </a:ext>
              </a:extLst>
            </p:cNvPr>
            <p:cNvSpPr/>
            <p:nvPr/>
          </p:nvSpPr>
          <p:spPr>
            <a:xfrm>
              <a:off x="977900" y="47948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7" name="Rounded Rectangle 106">
              <a:extLst>
                <a:ext uri="{FF2B5EF4-FFF2-40B4-BE49-F238E27FC236}">
                  <a16:creationId xmlns:a16="http://schemas.microsoft.com/office/drawing/2014/main" id="{D463E5BF-3921-7343-AEBC-EF4447DF27B8}"/>
                </a:ext>
              </a:extLst>
            </p:cNvPr>
            <p:cNvSpPr/>
            <p:nvPr/>
          </p:nvSpPr>
          <p:spPr>
            <a:xfrm>
              <a:off x="628650" y="49942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8" name="Rounded Rectangle 107">
              <a:extLst>
                <a:ext uri="{FF2B5EF4-FFF2-40B4-BE49-F238E27FC236}">
                  <a16:creationId xmlns:a16="http://schemas.microsoft.com/office/drawing/2014/main" id="{F839C8E7-12E7-E646-80A6-81436FB94B44}"/>
                </a:ext>
              </a:extLst>
            </p:cNvPr>
            <p:cNvSpPr/>
            <p:nvPr/>
          </p:nvSpPr>
          <p:spPr>
            <a:xfrm>
              <a:off x="628650" y="52808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9" name="Rounded Rectangle 108">
              <a:extLst>
                <a:ext uri="{FF2B5EF4-FFF2-40B4-BE49-F238E27FC236}">
                  <a16:creationId xmlns:a16="http://schemas.microsoft.com/office/drawing/2014/main" id="{167F0DE3-99A5-4842-9788-4203AE6F5D90}"/>
                </a:ext>
              </a:extLst>
            </p:cNvPr>
            <p:cNvSpPr/>
            <p:nvPr/>
          </p:nvSpPr>
          <p:spPr>
            <a:xfrm>
              <a:off x="635000" y="55637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10" name="Rounded Rectangle 109">
              <a:extLst>
                <a:ext uri="{FF2B5EF4-FFF2-40B4-BE49-F238E27FC236}">
                  <a16:creationId xmlns:a16="http://schemas.microsoft.com/office/drawing/2014/main" id="{B5F8F96B-3FF7-A84F-B2CF-0CCCD4353088}"/>
                </a:ext>
              </a:extLst>
            </p:cNvPr>
            <p:cNvSpPr/>
            <p:nvPr/>
          </p:nvSpPr>
          <p:spPr>
            <a:xfrm>
              <a:off x="1320800" y="49097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11" name="Straight Arrow Connector 110">
              <a:extLst>
                <a:ext uri="{FF2B5EF4-FFF2-40B4-BE49-F238E27FC236}">
                  <a16:creationId xmlns:a16="http://schemas.microsoft.com/office/drawing/2014/main" id="{4711CA11-2DBE-A84B-848D-D3D2CF38DB3C}"/>
                </a:ext>
              </a:extLst>
            </p:cNvPr>
            <p:cNvCxnSpPr>
              <a:cxnSpLocks/>
              <a:stCxn id="105" idx="3"/>
              <a:endCxn id="106" idx="1"/>
            </p:cNvCxnSpPr>
            <p:nvPr/>
          </p:nvCxnSpPr>
          <p:spPr>
            <a:xfrm>
              <a:off x="965200" y="47772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Arrow Connector 111">
              <a:extLst>
                <a:ext uri="{FF2B5EF4-FFF2-40B4-BE49-F238E27FC236}">
                  <a16:creationId xmlns:a16="http://schemas.microsoft.com/office/drawing/2014/main" id="{16C716BB-6668-5244-82CA-1257217D6E59}"/>
                </a:ext>
              </a:extLst>
            </p:cNvPr>
            <p:cNvCxnSpPr>
              <a:cxnSpLocks/>
              <a:stCxn id="106" idx="3"/>
              <a:endCxn id="110" idx="1"/>
            </p:cNvCxnSpPr>
            <p:nvPr/>
          </p:nvCxnSpPr>
          <p:spPr>
            <a:xfrm>
              <a:off x="1320800" y="48740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Straight Arrow Connector 112">
              <a:extLst>
                <a:ext uri="{FF2B5EF4-FFF2-40B4-BE49-F238E27FC236}">
                  <a16:creationId xmlns:a16="http://schemas.microsoft.com/office/drawing/2014/main" id="{E87197F0-F1C2-174A-A129-5B350C11D9FD}"/>
                </a:ext>
              </a:extLst>
            </p:cNvPr>
            <p:cNvCxnSpPr>
              <a:cxnSpLocks/>
              <a:stCxn id="107" idx="3"/>
              <a:endCxn id="104" idx="1"/>
            </p:cNvCxnSpPr>
            <p:nvPr/>
          </p:nvCxnSpPr>
          <p:spPr>
            <a:xfrm>
              <a:off x="971550" y="50734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Straight Arrow Connector 113">
              <a:extLst>
                <a:ext uri="{FF2B5EF4-FFF2-40B4-BE49-F238E27FC236}">
                  <a16:creationId xmlns:a16="http://schemas.microsoft.com/office/drawing/2014/main" id="{7A2E5458-2B18-B14C-9B2E-266CDAAEA2A8}"/>
                </a:ext>
              </a:extLst>
            </p:cNvPr>
            <p:cNvCxnSpPr>
              <a:cxnSpLocks/>
              <a:stCxn id="108" idx="3"/>
              <a:endCxn id="104" idx="1"/>
            </p:cNvCxnSpPr>
            <p:nvPr/>
          </p:nvCxnSpPr>
          <p:spPr>
            <a:xfrm flipV="1">
              <a:off x="971550" y="53429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Arrow Connector 114">
              <a:extLst>
                <a:ext uri="{FF2B5EF4-FFF2-40B4-BE49-F238E27FC236}">
                  <a16:creationId xmlns:a16="http://schemas.microsoft.com/office/drawing/2014/main" id="{5FD1F4FE-A422-D14B-AA16-D3A309A84B47}"/>
                </a:ext>
              </a:extLst>
            </p:cNvPr>
            <p:cNvCxnSpPr>
              <a:cxnSpLocks/>
              <a:stCxn id="109" idx="3"/>
              <a:endCxn id="104" idx="1"/>
            </p:cNvCxnSpPr>
            <p:nvPr/>
          </p:nvCxnSpPr>
          <p:spPr>
            <a:xfrm flipV="1">
              <a:off x="977900" y="53429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Arrow Connector 115">
              <a:extLst>
                <a:ext uri="{FF2B5EF4-FFF2-40B4-BE49-F238E27FC236}">
                  <a16:creationId xmlns:a16="http://schemas.microsoft.com/office/drawing/2014/main" id="{AFBF2EE9-36A7-774D-9BB1-C0BB85DD8FB4}"/>
                </a:ext>
              </a:extLst>
            </p:cNvPr>
            <p:cNvCxnSpPr>
              <a:cxnSpLocks/>
              <a:stCxn id="110" idx="3"/>
              <a:endCxn id="104" idx="1"/>
            </p:cNvCxnSpPr>
            <p:nvPr/>
          </p:nvCxnSpPr>
          <p:spPr>
            <a:xfrm flipH="1">
              <a:off x="1644650" y="49889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5" name="Group 154">
            <a:extLst>
              <a:ext uri="{FF2B5EF4-FFF2-40B4-BE49-F238E27FC236}">
                <a16:creationId xmlns:a16="http://schemas.microsoft.com/office/drawing/2014/main" id="{48BBEA4A-AAA9-694E-A304-1677E5AC8436}"/>
              </a:ext>
            </a:extLst>
          </p:cNvPr>
          <p:cNvGrpSpPr/>
          <p:nvPr/>
        </p:nvGrpSpPr>
        <p:grpSpPr>
          <a:xfrm>
            <a:off x="2616200" y="2247900"/>
            <a:ext cx="6045200" cy="3657600"/>
            <a:chOff x="977900" y="2247900"/>
            <a:chExt cx="6045200" cy="3657600"/>
          </a:xfrm>
        </p:grpSpPr>
        <p:sp>
          <p:nvSpPr>
            <p:cNvPr id="131" name="Rounded Rectangle 130">
              <a:extLst>
                <a:ext uri="{FF2B5EF4-FFF2-40B4-BE49-F238E27FC236}">
                  <a16:creationId xmlns:a16="http://schemas.microsoft.com/office/drawing/2014/main" id="{E01386F5-56EB-7F42-88C1-A0CC42FC525B}"/>
                </a:ext>
              </a:extLst>
            </p:cNvPr>
            <p:cNvSpPr/>
            <p:nvPr/>
          </p:nvSpPr>
          <p:spPr>
            <a:xfrm>
              <a:off x="5689600" y="3467100"/>
              <a:ext cx="1333500" cy="73660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2" name="Rounded Rectangle 131">
              <a:extLst>
                <a:ext uri="{FF2B5EF4-FFF2-40B4-BE49-F238E27FC236}">
                  <a16:creationId xmlns:a16="http://schemas.microsoft.com/office/drawing/2014/main" id="{698E1DA4-F09F-234D-A782-B44BB9213294}"/>
                </a:ext>
              </a:extLst>
            </p:cNvPr>
            <p:cNvSpPr/>
            <p:nvPr/>
          </p:nvSpPr>
          <p:spPr>
            <a:xfrm>
              <a:off x="2374900" y="22479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3" name="Rounded Rectangle 132">
              <a:extLst>
                <a:ext uri="{FF2B5EF4-FFF2-40B4-BE49-F238E27FC236}">
                  <a16:creationId xmlns:a16="http://schemas.microsoft.com/office/drawing/2014/main" id="{29C582D3-C1A2-4641-9838-42CEEB030ED7}"/>
                </a:ext>
              </a:extLst>
            </p:cNvPr>
            <p:cNvSpPr/>
            <p:nvPr/>
          </p:nvSpPr>
          <p:spPr>
            <a:xfrm>
              <a:off x="3486150" y="25273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4" name="Rounded Rectangle 133">
              <a:extLst>
                <a:ext uri="{FF2B5EF4-FFF2-40B4-BE49-F238E27FC236}">
                  <a16:creationId xmlns:a16="http://schemas.microsoft.com/office/drawing/2014/main" id="{8195B124-8977-9A4B-86D9-87AFE4500C15}"/>
                </a:ext>
              </a:extLst>
            </p:cNvPr>
            <p:cNvSpPr/>
            <p:nvPr/>
          </p:nvSpPr>
          <p:spPr>
            <a:xfrm>
              <a:off x="2768600" y="33020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5" name="Rounded Rectangle 134">
              <a:extLst>
                <a:ext uri="{FF2B5EF4-FFF2-40B4-BE49-F238E27FC236}">
                  <a16:creationId xmlns:a16="http://schemas.microsoft.com/office/drawing/2014/main" id="{56A47D58-E333-7C41-BE0D-7FB30CAD39B0}"/>
                </a:ext>
              </a:extLst>
            </p:cNvPr>
            <p:cNvSpPr/>
            <p:nvPr/>
          </p:nvSpPr>
          <p:spPr>
            <a:xfrm>
              <a:off x="2768600" y="43180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6" name="Rounded Rectangle 135">
              <a:extLst>
                <a:ext uri="{FF2B5EF4-FFF2-40B4-BE49-F238E27FC236}">
                  <a16:creationId xmlns:a16="http://schemas.microsoft.com/office/drawing/2014/main" id="{F2B4AA14-93BF-E44D-9586-0E0E117C491D}"/>
                </a:ext>
              </a:extLst>
            </p:cNvPr>
            <p:cNvSpPr/>
            <p:nvPr/>
          </p:nvSpPr>
          <p:spPr>
            <a:xfrm>
              <a:off x="2768600" y="5351463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7" name="Rounded Rectangle 136">
              <a:extLst>
                <a:ext uri="{FF2B5EF4-FFF2-40B4-BE49-F238E27FC236}">
                  <a16:creationId xmlns:a16="http://schemas.microsoft.com/office/drawing/2014/main" id="{D392AFED-4BA1-DC46-895A-B0D9A61BBA32}"/>
                </a:ext>
              </a:extLst>
            </p:cNvPr>
            <p:cNvSpPr/>
            <p:nvPr/>
          </p:nvSpPr>
          <p:spPr>
            <a:xfrm>
              <a:off x="4578350" y="28575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38" name="Straight Arrow Connector 137">
              <a:extLst>
                <a:ext uri="{FF2B5EF4-FFF2-40B4-BE49-F238E27FC236}">
                  <a16:creationId xmlns:a16="http://schemas.microsoft.com/office/drawing/2014/main" id="{039313AC-9A05-454F-B32B-BD6AB712E848}"/>
                </a:ext>
              </a:extLst>
            </p:cNvPr>
            <p:cNvCxnSpPr>
              <a:cxnSpLocks/>
              <a:stCxn id="132" idx="3"/>
              <a:endCxn id="133" idx="1"/>
            </p:cNvCxnSpPr>
            <p:nvPr/>
          </p:nvCxnSpPr>
          <p:spPr>
            <a:xfrm>
              <a:off x="3225800" y="2524919"/>
              <a:ext cx="260350" cy="2794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Straight Arrow Connector 138">
              <a:extLst>
                <a:ext uri="{FF2B5EF4-FFF2-40B4-BE49-F238E27FC236}">
                  <a16:creationId xmlns:a16="http://schemas.microsoft.com/office/drawing/2014/main" id="{1FB6CF56-9B43-EF45-98FB-0EAEF901E147}"/>
                </a:ext>
              </a:extLst>
            </p:cNvPr>
            <p:cNvCxnSpPr>
              <a:cxnSpLocks/>
              <a:stCxn id="133" idx="3"/>
              <a:endCxn id="137" idx="1"/>
            </p:cNvCxnSpPr>
            <p:nvPr/>
          </p:nvCxnSpPr>
          <p:spPr>
            <a:xfrm>
              <a:off x="4337050" y="2804319"/>
              <a:ext cx="241300" cy="3302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Straight Arrow Connector 139">
              <a:extLst>
                <a:ext uri="{FF2B5EF4-FFF2-40B4-BE49-F238E27FC236}">
                  <a16:creationId xmlns:a16="http://schemas.microsoft.com/office/drawing/2014/main" id="{6CAB2422-9D79-B241-8698-6D738D9D1F41}"/>
                </a:ext>
              </a:extLst>
            </p:cNvPr>
            <p:cNvCxnSpPr>
              <a:cxnSpLocks/>
              <a:stCxn id="134" idx="3"/>
              <a:endCxn id="131" idx="1"/>
            </p:cNvCxnSpPr>
            <p:nvPr/>
          </p:nvCxnSpPr>
          <p:spPr>
            <a:xfrm>
              <a:off x="3619500" y="3579019"/>
              <a:ext cx="2070100" cy="2563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32B1BC3A-53FB-E543-B425-90ADA27A9E99}"/>
                </a:ext>
              </a:extLst>
            </p:cNvPr>
            <p:cNvCxnSpPr>
              <a:cxnSpLocks/>
              <a:stCxn id="135" idx="3"/>
              <a:endCxn id="131" idx="1"/>
            </p:cNvCxnSpPr>
            <p:nvPr/>
          </p:nvCxnSpPr>
          <p:spPr>
            <a:xfrm flipV="1">
              <a:off x="3619500" y="3835400"/>
              <a:ext cx="2070100" cy="75961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Straight Arrow Connector 141">
              <a:extLst>
                <a:ext uri="{FF2B5EF4-FFF2-40B4-BE49-F238E27FC236}">
                  <a16:creationId xmlns:a16="http://schemas.microsoft.com/office/drawing/2014/main" id="{9FDAAD9E-6A0F-B342-8A64-A40C6F17756D}"/>
                </a:ext>
              </a:extLst>
            </p:cNvPr>
            <p:cNvCxnSpPr>
              <a:cxnSpLocks/>
              <a:stCxn id="136" idx="3"/>
              <a:endCxn id="131" idx="1"/>
            </p:cNvCxnSpPr>
            <p:nvPr/>
          </p:nvCxnSpPr>
          <p:spPr>
            <a:xfrm flipV="1">
              <a:off x="3619500" y="3835400"/>
              <a:ext cx="2070100" cy="179308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Arrow Connector 142">
              <a:extLst>
                <a:ext uri="{FF2B5EF4-FFF2-40B4-BE49-F238E27FC236}">
                  <a16:creationId xmlns:a16="http://schemas.microsoft.com/office/drawing/2014/main" id="{073BB0DA-7056-FB41-B173-0F23A806E9B0}"/>
                </a:ext>
              </a:extLst>
            </p:cNvPr>
            <p:cNvCxnSpPr>
              <a:cxnSpLocks/>
              <a:stCxn id="137" idx="3"/>
              <a:endCxn id="131" idx="1"/>
            </p:cNvCxnSpPr>
            <p:nvPr/>
          </p:nvCxnSpPr>
          <p:spPr>
            <a:xfrm>
              <a:off x="5429250" y="3134519"/>
              <a:ext cx="260350" cy="7008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Arrow Connector 144">
              <a:extLst>
                <a:ext uri="{FF2B5EF4-FFF2-40B4-BE49-F238E27FC236}">
                  <a16:creationId xmlns:a16="http://schemas.microsoft.com/office/drawing/2014/main" id="{C386162D-EEBD-394C-984F-F1B7E3A66CFF}"/>
                </a:ext>
              </a:extLst>
            </p:cNvPr>
            <p:cNvCxnSpPr>
              <a:cxnSpLocks/>
              <a:stCxn id="59" idx="3"/>
              <a:endCxn id="136" idx="1"/>
            </p:cNvCxnSpPr>
            <p:nvPr/>
          </p:nvCxnSpPr>
          <p:spPr>
            <a:xfrm>
              <a:off x="990600" y="2853730"/>
              <a:ext cx="1778000" cy="2774752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Arrow Connector 147">
              <a:extLst>
                <a:ext uri="{FF2B5EF4-FFF2-40B4-BE49-F238E27FC236}">
                  <a16:creationId xmlns:a16="http://schemas.microsoft.com/office/drawing/2014/main" id="{197F1323-7CEC-1141-839B-BF6A403CA1A6}"/>
                </a:ext>
              </a:extLst>
            </p:cNvPr>
            <p:cNvCxnSpPr>
              <a:cxnSpLocks/>
              <a:stCxn id="91" idx="3"/>
              <a:endCxn id="136" idx="1"/>
            </p:cNvCxnSpPr>
            <p:nvPr/>
          </p:nvCxnSpPr>
          <p:spPr>
            <a:xfrm>
              <a:off x="977900" y="4072930"/>
              <a:ext cx="1790700" cy="1555552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Straight Arrow Connector 150">
              <a:extLst>
                <a:ext uri="{FF2B5EF4-FFF2-40B4-BE49-F238E27FC236}">
                  <a16:creationId xmlns:a16="http://schemas.microsoft.com/office/drawing/2014/main" id="{44ACF421-FFBF-A04D-8A47-57B057F48FD2}"/>
                </a:ext>
              </a:extLst>
            </p:cNvPr>
            <p:cNvCxnSpPr>
              <a:cxnSpLocks/>
              <a:stCxn id="104" idx="3"/>
              <a:endCxn id="136" idx="1"/>
            </p:cNvCxnSpPr>
            <p:nvPr/>
          </p:nvCxnSpPr>
          <p:spPr>
            <a:xfrm>
              <a:off x="990600" y="5342930"/>
              <a:ext cx="1778000" cy="285552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6" name="Rounded Rectangle 75">
            <a:extLst>
              <a:ext uri="{FF2B5EF4-FFF2-40B4-BE49-F238E27FC236}">
                <a16:creationId xmlns:a16="http://schemas.microsoft.com/office/drawing/2014/main" id="{CD6DCE27-FD68-3E40-804E-4F809BFEF9D6}"/>
              </a:ext>
            </a:extLst>
          </p:cNvPr>
          <p:cNvSpPr/>
          <p:nvPr/>
        </p:nvSpPr>
        <p:spPr>
          <a:xfrm>
            <a:off x="10560050" y="2654300"/>
            <a:ext cx="527050" cy="39886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77" name="Rounded Rectangle 76">
            <a:extLst>
              <a:ext uri="{FF2B5EF4-FFF2-40B4-BE49-F238E27FC236}">
                <a16:creationId xmlns:a16="http://schemas.microsoft.com/office/drawing/2014/main" id="{3D05B170-DAD8-124D-A23C-4ECB27A3919F}"/>
              </a:ext>
            </a:extLst>
          </p:cNvPr>
          <p:cNvSpPr/>
          <p:nvPr/>
        </p:nvSpPr>
        <p:spPr>
          <a:xfrm>
            <a:off x="9537700" y="220891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402D1D94-ED5B-D54B-BED7-56C4D459EA96}"/>
              </a:ext>
            </a:extLst>
          </p:cNvPr>
          <p:cNvSpPr/>
          <p:nvPr/>
        </p:nvSpPr>
        <p:spPr>
          <a:xfrm>
            <a:off x="9893300" y="2305648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50D4627B-D874-1F4D-A922-2016CD54F2F4}"/>
              </a:ext>
            </a:extLst>
          </p:cNvPr>
          <p:cNvSpPr/>
          <p:nvPr/>
        </p:nvSpPr>
        <p:spPr>
          <a:xfrm>
            <a:off x="9544050" y="2505077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80" name="Rounded Rectangle 79">
            <a:extLst>
              <a:ext uri="{FF2B5EF4-FFF2-40B4-BE49-F238E27FC236}">
                <a16:creationId xmlns:a16="http://schemas.microsoft.com/office/drawing/2014/main" id="{0CB14CF6-8544-8D4F-A6B3-6A0FF8CF93ED}"/>
              </a:ext>
            </a:extLst>
          </p:cNvPr>
          <p:cNvSpPr/>
          <p:nvPr/>
        </p:nvSpPr>
        <p:spPr>
          <a:xfrm>
            <a:off x="9544050" y="279162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81" name="Rounded Rectangle 80">
            <a:extLst>
              <a:ext uri="{FF2B5EF4-FFF2-40B4-BE49-F238E27FC236}">
                <a16:creationId xmlns:a16="http://schemas.microsoft.com/office/drawing/2014/main" id="{41D0B2FE-423F-A24C-B5DB-74158F5BC809}"/>
              </a:ext>
            </a:extLst>
          </p:cNvPr>
          <p:cNvSpPr/>
          <p:nvPr/>
        </p:nvSpPr>
        <p:spPr>
          <a:xfrm>
            <a:off x="9550400" y="3074593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82" name="Rounded Rectangle 81">
            <a:extLst>
              <a:ext uri="{FF2B5EF4-FFF2-40B4-BE49-F238E27FC236}">
                <a16:creationId xmlns:a16="http://schemas.microsoft.com/office/drawing/2014/main" id="{A06335D0-DB03-0948-9A94-CE536DDC8357}"/>
              </a:ext>
            </a:extLst>
          </p:cNvPr>
          <p:cNvSpPr/>
          <p:nvPr/>
        </p:nvSpPr>
        <p:spPr>
          <a:xfrm>
            <a:off x="10236200" y="2420544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83" name="Straight Arrow Connector 82">
            <a:extLst>
              <a:ext uri="{FF2B5EF4-FFF2-40B4-BE49-F238E27FC236}">
                <a16:creationId xmlns:a16="http://schemas.microsoft.com/office/drawing/2014/main" id="{D35951B6-E16B-9E4C-8FD1-70E3DE3A14D1}"/>
              </a:ext>
            </a:extLst>
          </p:cNvPr>
          <p:cNvCxnSpPr>
            <a:cxnSpLocks/>
            <a:stCxn id="77" idx="3"/>
            <a:endCxn id="78" idx="1"/>
          </p:cNvCxnSpPr>
          <p:nvPr/>
        </p:nvCxnSpPr>
        <p:spPr>
          <a:xfrm>
            <a:off x="9880600" y="2288088"/>
            <a:ext cx="12700" cy="967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Arrow Connector 83">
            <a:extLst>
              <a:ext uri="{FF2B5EF4-FFF2-40B4-BE49-F238E27FC236}">
                <a16:creationId xmlns:a16="http://schemas.microsoft.com/office/drawing/2014/main" id="{4CF53A68-CC3D-214E-8E02-73612F04830D}"/>
              </a:ext>
            </a:extLst>
          </p:cNvPr>
          <p:cNvCxnSpPr>
            <a:cxnSpLocks/>
            <a:stCxn id="78" idx="3"/>
            <a:endCxn id="82" idx="1"/>
          </p:cNvCxnSpPr>
          <p:nvPr/>
        </p:nvCxnSpPr>
        <p:spPr>
          <a:xfrm>
            <a:off x="10236200" y="2384824"/>
            <a:ext cx="0" cy="1148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>
            <a:extLst>
              <a:ext uri="{FF2B5EF4-FFF2-40B4-BE49-F238E27FC236}">
                <a16:creationId xmlns:a16="http://schemas.microsoft.com/office/drawing/2014/main" id="{9FD36B45-BD00-AC4D-8CFF-A5B2DD499E81}"/>
              </a:ext>
            </a:extLst>
          </p:cNvPr>
          <p:cNvCxnSpPr>
            <a:cxnSpLocks/>
            <a:stCxn id="79" idx="3"/>
            <a:endCxn id="76" idx="1"/>
          </p:cNvCxnSpPr>
          <p:nvPr/>
        </p:nvCxnSpPr>
        <p:spPr>
          <a:xfrm>
            <a:off x="9886950" y="2584253"/>
            <a:ext cx="673100" cy="2694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69E4D1D8-9337-C541-9943-20F0C743E0C9}"/>
              </a:ext>
            </a:extLst>
          </p:cNvPr>
          <p:cNvCxnSpPr>
            <a:cxnSpLocks/>
            <a:stCxn id="80" idx="3"/>
            <a:endCxn id="76" idx="1"/>
          </p:cNvCxnSpPr>
          <p:nvPr/>
        </p:nvCxnSpPr>
        <p:spPr>
          <a:xfrm flipV="1">
            <a:off x="9886950" y="2853730"/>
            <a:ext cx="673100" cy="170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Arrow Connector 86">
            <a:extLst>
              <a:ext uri="{FF2B5EF4-FFF2-40B4-BE49-F238E27FC236}">
                <a16:creationId xmlns:a16="http://schemas.microsoft.com/office/drawing/2014/main" id="{ACFBCA58-119A-A544-B5C2-757CC10340A2}"/>
              </a:ext>
            </a:extLst>
          </p:cNvPr>
          <p:cNvCxnSpPr>
            <a:cxnSpLocks/>
            <a:stCxn id="81" idx="3"/>
            <a:endCxn id="76" idx="1"/>
          </p:cNvCxnSpPr>
          <p:nvPr/>
        </p:nvCxnSpPr>
        <p:spPr>
          <a:xfrm flipV="1">
            <a:off x="9893300" y="2853730"/>
            <a:ext cx="666750" cy="3000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>
            <a:extLst>
              <a:ext uri="{FF2B5EF4-FFF2-40B4-BE49-F238E27FC236}">
                <a16:creationId xmlns:a16="http://schemas.microsoft.com/office/drawing/2014/main" id="{FBDAE6C3-724B-3142-B0DA-0A0DE846772B}"/>
              </a:ext>
            </a:extLst>
          </p:cNvPr>
          <p:cNvCxnSpPr>
            <a:cxnSpLocks/>
            <a:stCxn id="82" idx="3"/>
            <a:endCxn id="76" idx="1"/>
          </p:cNvCxnSpPr>
          <p:nvPr/>
        </p:nvCxnSpPr>
        <p:spPr>
          <a:xfrm flipH="1">
            <a:off x="10560050" y="2499720"/>
            <a:ext cx="19050" cy="35401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Rounded Rectangle 88">
            <a:extLst>
              <a:ext uri="{FF2B5EF4-FFF2-40B4-BE49-F238E27FC236}">
                <a16:creationId xmlns:a16="http://schemas.microsoft.com/office/drawing/2014/main" id="{BFD05008-E613-3C4E-917C-C4512B72EE05}"/>
              </a:ext>
            </a:extLst>
          </p:cNvPr>
          <p:cNvSpPr/>
          <p:nvPr/>
        </p:nvSpPr>
        <p:spPr>
          <a:xfrm>
            <a:off x="10547350" y="3873500"/>
            <a:ext cx="527050" cy="39886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D3AF8B21-E899-5849-874D-722EB1E2F143}"/>
              </a:ext>
            </a:extLst>
          </p:cNvPr>
          <p:cNvSpPr/>
          <p:nvPr/>
        </p:nvSpPr>
        <p:spPr>
          <a:xfrm>
            <a:off x="9525000" y="342811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17" name="Rounded Rectangle 116">
            <a:extLst>
              <a:ext uri="{FF2B5EF4-FFF2-40B4-BE49-F238E27FC236}">
                <a16:creationId xmlns:a16="http://schemas.microsoft.com/office/drawing/2014/main" id="{63BBBDDE-5A63-8B48-8674-AC132A11317B}"/>
              </a:ext>
            </a:extLst>
          </p:cNvPr>
          <p:cNvSpPr/>
          <p:nvPr/>
        </p:nvSpPr>
        <p:spPr>
          <a:xfrm>
            <a:off x="9880600" y="3524848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18" name="Rounded Rectangle 117">
            <a:extLst>
              <a:ext uri="{FF2B5EF4-FFF2-40B4-BE49-F238E27FC236}">
                <a16:creationId xmlns:a16="http://schemas.microsoft.com/office/drawing/2014/main" id="{F7E08226-EE6F-EE45-A528-BEDB59928341}"/>
              </a:ext>
            </a:extLst>
          </p:cNvPr>
          <p:cNvSpPr/>
          <p:nvPr/>
        </p:nvSpPr>
        <p:spPr>
          <a:xfrm>
            <a:off x="9531350" y="3724277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322C1F2F-B602-4A41-ABFF-6FA2617D1AB9}"/>
              </a:ext>
            </a:extLst>
          </p:cNvPr>
          <p:cNvSpPr/>
          <p:nvPr/>
        </p:nvSpPr>
        <p:spPr>
          <a:xfrm>
            <a:off x="9531350" y="401082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20" name="Rounded Rectangle 119">
            <a:extLst>
              <a:ext uri="{FF2B5EF4-FFF2-40B4-BE49-F238E27FC236}">
                <a16:creationId xmlns:a16="http://schemas.microsoft.com/office/drawing/2014/main" id="{B13D5D4E-84AB-354C-B2EF-530B04D317C8}"/>
              </a:ext>
            </a:extLst>
          </p:cNvPr>
          <p:cNvSpPr/>
          <p:nvPr/>
        </p:nvSpPr>
        <p:spPr>
          <a:xfrm>
            <a:off x="9537700" y="4293793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21" name="Rounded Rectangle 120">
            <a:extLst>
              <a:ext uri="{FF2B5EF4-FFF2-40B4-BE49-F238E27FC236}">
                <a16:creationId xmlns:a16="http://schemas.microsoft.com/office/drawing/2014/main" id="{9ECFABDB-13D4-4444-84B4-EA0BBEF0E057}"/>
              </a:ext>
            </a:extLst>
          </p:cNvPr>
          <p:cNvSpPr/>
          <p:nvPr/>
        </p:nvSpPr>
        <p:spPr>
          <a:xfrm>
            <a:off x="10223500" y="3639744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122" name="Straight Arrow Connector 121">
            <a:extLst>
              <a:ext uri="{FF2B5EF4-FFF2-40B4-BE49-F238E27FC236}">
                <a16:creationId xmlns:a16="http://schemas.microsoft.com/office/drawing/2014/main" id="{41DEFA40-5BF2-1F45-8422-00220F88DECB}"/>
              </a:ext>
            </a:extLst>
          </p:cNvPr>
          <p:cNvCxnSpPr>
            <a:cxnSpLocks/>
            <a:stCxn id="90" idx="3"/>
            <a:endCxn id="117" idx="1"/>
          </p:cNvCxnSpPr>
          <p:nvPr/>
        </p:nvCxnSpPr>
        <p:spPr>
          <a:xfrm>
            <a:off x="9867900" y="3507288"/>
            <a:ext cx="12700" cy="967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Arrow Connector 122">
            <a:extLst>
              <a:ext uri="{FF2B5EF4-FFF2-40B4-BE49-F238E27FC236}">
                <a16:creationId xmlns:a16="http://schemas.microsoft.com/office/drawing/2014/main" id="{1E85327E-5DEF-B44B-B708-929CB3F1D812}"/>
              </a:ext>
            </a:extLst>
          </p:cNvPr>
          <p:cNvCxnSpPr>
            <a:cxnSpLocks/>
            <a:stCxn id="117" idx="3"/>
            <a:endCxn id="121" idx="1"/>
          </p:cNvCxnSpPr>
          <p:nvPr/>
        </p:nvCxnSpPr>
        <p:spPr>
          <a:xfrm>
            <a:off x="10223500" y="3604024"/>
            <a:ext cx="0" cy="1148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Straight Arrow Connector 123">
            <a:extLst>
              <a:ext uri="{FF2B5EF4-FFF2-40B4-BE49-F238E27FC236}">
                <a16:creationId xmlns:a16="http://schemas.microsoft.com/office/drawing/2014/main" id="{19A7C22A-185E-A74E-AE07-485B86411C73}"/>
              </a:ext>
            </a:extLst>
          </p:cNvPr>
          <p:cNvCxnSpPr>
            <a:cxnSpLocks/>
            <a:stCxn id="118" idx="3"/>
            <a:endCxn id="89" idx="1"/>
          </p:cNvCxnSpPr>
          <p:nvPr/>
        </p:nvCxnSpPr>
        <p:spPr>
          <a:xfrm>
            <a:off x="9874250" y="3803453"/>
            <a:ext cx="673100" cy="2694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Straight Arrow Connector 124">
            <a:extLst>
              <a:ext uri="{FF2B5EF4-FFF2-40B4-BE49-F238E27FC236}">
                <a16:creationId xmlns:a16="http://schemas.microsoft.com/office/drawing/2014/main" id="{06D044CB-8A08-1246-9FC7-7F47E8FEC851}"/>
              </a:ext>
            </a:extLst>
          </p:cNvPr>
          <p:cNvCxnSpPr>
            <a:cxnSpLocks/>
            <a:stCxn id="119" idx="3"/>
            <a:endCxn id="89" idx="1"/>
          </p:cNvCxnSpPr>
          <p:nvPr/>
        </p:nvCxnSpPr>
        <p:spPr>
          <a:xfrm flipV="1">
            <a:off x="9874250" y="4072930"/>
            <a:ext cx="673100" cy="170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Straight Arrow Connector 125">
            <a:extLst>
              <a:ext uri="{FF2B5EF4-FFF2-40B4-BE49-F238E27FC236}">
                <a16:creationId xmlns:a16="http://schemas.microsoft.com/office/drawing/2014/main" id="{A221DC43-A5B5-5D48-BE4E-2A6894DAAD36}"/>
              </a:ext>
            </a:extLst>
          </p:cNvPr>
          <p:cNvCxnSpPr>
            <a:cxnSpLocks/>
            <a:stCxn id="120" idx="3"/>
            <a:endCxn id="89" idx="1"/>
          </p:cNvCxnSpPr>
          <p:nvPr/>
        </p:nvCxnSpPr>
        <p:spPr>
          <a:xfrm flipV="1">
            <a:off x="9880600" y="4072930"/>
            <a:ext cx="666750" cy="3000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Straight Arrow Connector 126">
            <a:extLst>
              <a:ext uri="{FF2B5EF4-FFF2-40B4-BE49-F238E27FC236}">
                <a16:creationId xmlns:a16="http://schemas.microsoft.com/office/drawing/2014/main" id="{DF571E24-3AC1-924F-93D5-7E093EAF7919}"/>
              </a:ext>
            </a:extLst>
          </p:cNvPr>
          <p:cNvCxnSpPr>
            <a:cxnSpLocks/>
            <a:stCxn id="121" idx="3"/>
            <a:endCxn id="89" idx="1"/>
          </p:cNvCxnSpPr>
          <p:nvPr/>
        </p:nvCxnSpPr>
        <p:spPr>
          <a:xfrm flipH="1">
            <a:off x="10547350" y="3718920"/>
            <a:ext cx="19050" cy="35401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Rounded Rectangle 127">
            <a:extLst>
              <a:ext uri="{FF2B5EF4-FFF2-40B4-BE49-F238E27FC236}">
                <a16:creationId xmlns:a16="http://schemas.microsoft.com/office/drawing/2014/main" id="{B252C48F-D44F-544A-9E65-5E80F21367BE}"/>
              </a:ext>
            </a:extLst>
          </p:cNvPr>
          <p:cNvSpPr/>
          <p:nvPr/>
        </p:nvSpPr>
        <p:spPr>
          <a:xfrm>
            <a:off x="10560050" y="5143500"/>
            <a:ext cx="527050" cy="39886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29" name="Rounded Rectangle 128">
            <a:extLst>
              <a:ext uri="{FF2B5EF4-FFF2-40B4-BE49-F238E27FC236}">
                <a16:creationId xmlns:a16="http://schemas.microsoft.com/office/drawing/2014/main" id="{A08E3C08-E3C5-8543-B70F-1F3563E05AC0}"/>
              </a:ext>
            </a:extLst>
          </p:cNvPr>
          <p:cNvSpPr/>
          <p:nvPr/>
        </p:nvSpPr>
        <p:spPr>
          <a:xfrm>
            <a:off x="9537700" y="469811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30" name="Rounded Rectangle 129">
            <a:extLst>
              <a:ext uri="{FF2B5EF4-FFF2-40B4-BE49-F238E27FC236}">
                <a16:creationId xmlns:a16="http://schemas.microsoft.com/office/drawing/2014/main" id="{47DEC39D-4B4B-9542-9F6B-F6A09B07214D}"/>
              </a:ext>
            </a:extLst>
          </p:cNvPr>
          <p:cNvSpPr/>
          <p:nvPr/>
        </p:nvSpPr>
        <p:spPr>
          <a:xfrm>
            <a:off x="9893300" y="4794848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44" name="Rounded Rectangle 143">
            <a:extLst>
              <a:ext uri="{FF2B5EF4-FFF2-40B4-BE49-F238E27FC236}">
                <a16:creationId xmlns:a16="http://schemas.microsoft.com/office/drawing/2014/main" id="{E96BCCBB-AFFA-8E47-B0B7-AC0330AB956D}"/>
              </a:ext>
            </a:extLst>
          </p:cNvPr>
          <p:cNvSpPr/>
          <p:nvPr/>
        </p:nvSpPr>
        <p:spPr>
          <a:xfrm>
            <a:off x="9544050" y="4994277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46" name="Rounded Rectangle 145">
            <a:extLst>
              <a:ext uri="{FF2B5EF4-FFF2-40B4-BE49-F238E27FC236}">
                <a16:creationId xmlns:a16="http://schemas.microsoft.com/office/drawing/2014/main" id="{2C29D677-7B4C-2F4F-BC5C-6270C737BC6C}"/>
              </a:ext>
            </a:extLst>
          </p:cNvPr>
          <p:cNvSpPr/>
          <p:nvPr/>
        </p:nvSpPr>
        <p:spPr>
          <a:xfrm>
            <a:off x="9544050" y="528082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47" name="Rounded Rectangle 146">
            <a:extLst>
              <a:ext uri="{FF2B5EF4-FFF2-40B4-BE49-F238E27FC236}">
                <a16:creationId xmlns:a16="http://schemas.microsoft.com/office/drawing/2014/main" id="{A0B68438-D6CD-794E-9466-645D2EA2B4A7}"/>
              </a:ext>
            </a:extLst>
          </p:cNvPr>
          <p:cNvSpPr/>
          <p:nvPr/>
        </p:nvSpPr>
        <p:spPr>
          <a:xfrm>
            <a:off x="9550400" y="5563793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49" name="Rounded Rectangle 148">
            <a:extLst>
              <a:ext uri="{FF2B5EF4-FFF2-40B4-BE49-F238E27FC236}">
                <a16:creationId xmlns:a16="http://schemas.microsoft.com/office/drawing/2014/main" id="{47CDFDA1-9139-F044-9131-52F47C012354}"/>
              </a:ext>
            </a:extLst>
          </p:cNvPr>
          <p:cNvSpPr/>
          <p:nvPr/>
        </p:nvSpPr>
        <p:spPr>
          <a:xfrm>
            <a:off x="10236200" y="4909744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150" name="Straight Arrow Connector 149">
            <a:extLst>
              <a:ext uri="{FF2B5EF4-FFF2-40B4-BE49-F238E27FC236}">
                <a16:creationId xmlns:a16="http://schemas.microsoft.com/office/drawing/2014/main" id="{3C03A5AA-C16B-F040-BEC5-7AFF737D736B}"/>
              </a:ext>
            </a:extLst>
          </p:cNvPr>
          <p:cNvCxnSpPr>
            <a:cxnSpLocks/>
            <a:stCxn id="129" idx="3"/>
            <a:endCxn id="130" idx="1"/>
          </p:cNvCxnSpPr>
          <p:nvPr/>
        </p:nvCxnSpPr>
        <p:spPr>
          <a:xfrm>
            <a:off x="9880600" y="4777288"/>
            <a:ext cx="12700" cy="967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2" name="Straight Arrow Connector 151">
            <a:extLst>
              <a:ext uri="{FF2B5EF4-FFF2-40B4-BE49-F238E27FC236}">
                <a16:creationId xmlns:a16="http://schemas.microsoft.com/office/drawing/2014/main" id="{0875D6B4-0D88-EA42-AF22-7346E9ADB770}"/>
              </a:ext>
            </a:extLst>
          </p:cNvPr>
          <p:cNvCxnSpPr>
            <a:cxnSpLocks/>
            <a:stCxn id="130" idx="3"/>
            <a:endCxn id="149" idx="1"/>
          </p:cNvCxnSpPr>
          <p:nvPr/>
        </p:nvCxnSpPr>
        <p:spPr>
          <a:xfrm>
            <a:off x="10236200" y="4874024"/>
            <a:ext cx="0" cy="1148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Straight Arrow Connector 152">
            <a:extLst>
              <a:ext uri="{FF2B5EF4-FFF2-40B4-BE49-F238E27FC236}">
                <a16:creationId xmlns:a16="http://schemas.microsoft.com/office/drawing/2014/main" id="{83A40B3E-AE4C-A348-8D88-772F2C29E6F3}"/>
              </a:ext>
            </a:extLst>
          </p:cNvPr>
          <p:cNvCxnSpPr>
            <a:cxnSpLocks/>
            <a:stCxn id="144" idx="3"/>
            <a:endCxn id="128" idx="1"/>
          </p:cNvCxnSpPr>
          <p:nvPr/>
        </p:nvCxnSpPr>
        <p:spPr>
          <a:xfrm>
            <a:off x="9886950" y="5073453"/>
            <a:ext cx="673100" cy="2694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Arrow Connector 156">
            <a:extLst>
              <a:ext uri="{FF2B5EF4-FFF2-40B4-BE49-F238E27FC236}">
                <a16:creationId xmlns:a16="http://schemas.microsoft.com/office/drawing/2014/main" id="{25160D6F-EC3E-6245-91D9-69AE4B6E981A}"/>
              </a:ext>
            </a:extLst>
          </p:cNvPr>
          <p:cNvCxnSpPr>
            <a:cxnSpLocks/>
            <a:stCxn id="146" idx="3"/>
            <a:endCxn id="128" idx="1"/>
          </p:cNvCxnSpPr>
          <p:nvPr/>
        </p:nvCxnSpPr>
        <p:spPr>
          <a:xfrm flipV="1">
            <a:off x="9886950" y="5342930"/>
            <a:ext cx="673100" cy="170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Arrow Connector 157">
            <a:extLst>
              <a:ext uri="{FF2B5EF4-FFF2-40B4-BE49-F238E27FC236}">
                <a16:creationId xmlns:a16="http://schemas.microsoft.com/office/drawing/2014/main" id="{15F2125A-0240-E04B-A420-AC7443B610C9}"/>
              </a:ext>
            </a:extLst>
          </p:cNvPr>
          <p:cNvCxnSpPr>
            <a:cxnSpLocks/>
            <a:stCxn id="147" idx="3"/>
            <a:endCxn id="128" idx="1"/>
          </p:cNvCxnSpPr>
          <p:nvPr/>
        </p:nvCxnSpPr>
        <p:spPr>
          <a:xfrm flipV="1">
            <a:off x="9893300" y="5342930"/>
            <a:ext cx="666750" cy="3000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Arrow Connector 158">
            <a:extLst>
              <a:ext uri="{FF2B5EF4-FFF2-40B4-BE49-F238E27FC236}">
                <a16:creationId xmlns:a16="http://schemas.microsoft.com/office/drawing/2014/main" id="{73CEB8A7-EB3A-2847-B878-811EB5722B57}"/>
              </a:ext>
            </a:extLst>
          </p:cNvPr>
          <p:cNvCxnSpPr>
            <a:cxnSpLocks/>
            <a:stCxn id="149" idx="3"/>
            <a:endCxn id="128" idx="1"/>
          </p:cNvCxnSpPr>
          <p:nvPr/>
        </p:nvCxnSpPr>
        <p:spPr>
          <a:xfrm flipH="1">
            <a:off x="10560050" y="4988920"/>
            <a:ext cx="19050" cy="35401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Straight Arrow Connector 159">
            <a:extLst>
              <a:ext uri="{FF2B5EF4-FFF2-40B4-BE49-F238E27FC236}">
                <a16:creationId xmlns:a16="http://schemas.microsoft.com/office/drawing/2014/main" id="{7B7E803F-FC20-FE4D-AE25-E3EE01974D7C}"/>
              </a:ext>
            </a:extLst>
          </p:cNvPr>
          <p:cNvCxnSpPr>
            <a:cxnSpLocks/>
            <a:stCxn id="131" idx="3"/>
            <a:endCxn id="81" idx="1"/>
          </p:cNvCxnSpPr>
          <p:nvPr/>
        </p:nvCxnSpPr>
        <p:spPr>
          <a:xfrm flipV="1">
            <a:off x="8661400" y="3153769"/>
            <a:ext cx="889000" cy="681631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Straight Arrow Connector 160">
            <a:extLst>
              <a:ext uri="{FF2B5EF4-FFF2-40B4-BE49-F238E27FC236}">
                <a16:creationId xmlns:a16="http://schemas.microsoft.com/office/drawing/2014/main" id="{F005B555-5BC0-F54E-B5D8-9F8FC204BA7E}"/>
              </a:ext>
            </a:extLst>
          </p:cNvPr>
          <p:cNvCxnSpPr>
            <a:cxnSpLocks/>
            <a:stCxn id="131" idx="3"/>
            <a:endCxn id="120" idx="1"/>
          </p:cNvCxnSpPr>
          <p:nvPr/>
        </p:nvCxnSpPr>
        <p:spPr>
          <a:xfrm>
            <a:off x="8661400" y="3835400"/>
            <a:ext cx="876300" cy="537569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Straight Arrow Connector 161">
            <a:extLst>
              <a:ext uri="{FF2B5EF4-FFF2-40B4-BE49-F238E27FC236}">
                <a16:creationId xmlns:a16="http://schemas.microsoft.com/office/drawing/2014/main" id="{4477D205-C1C2-844F-A130-0657682E5171}"/>
              </a:ext>
            </a:extLst>
          </p:cNvPr>
          <p:cNvCxnSpPr>
            <a:cxnSpLocks/>
            <a:stCxn id="131" idx="3"/>
            <a:endCxn id="147" idx="1"/>
          </p:cNvCxnSpPr>
          <p:nvPr/>
        </p:nvCxnSpPr>
        <p:spPr>
          <a:xfrm>
            <a:off x="8661400" y="3835400"/>
            <a:ext cx="889000" cy="1807569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0042323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161716-541C-D44B-AF7B-91C50AF03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Koordinácia IV.</a:t>
            </a:r>
          </a:p>
        </p:txBody>
      </p:sp>
      <p:grpSp>
        <p:nvGrpSpPr>
          <p:cNvPr id="156" name="Group 155">
            <a:extLst>
              <a:ext uri="{FF2B5EF4-FFF2-40B4-BE49-F238E27FC236}">
                <a16:creationId xmlns:a16="http://schemas.microsoft.com/office/drawing/2014/main" id="{289DAF56-6393-6B49-8D39-C50359D591D1}"/>
              </a:ext>
            </a:extLst>
          </p:cNvPr>
          <p:cNvGrpSpPr/>
          <p:nvPr/>
        </p:nvGrpSpPr>
        <p:grpSpPr>
          <a:xfrm>
            <a:off x="1066800" y="2208912"/>
            <a:ext cx="1562100" cy="3513232"/>
            <a:chOff x="609600" y="2208912"/>
            <a:chExt cx="1562100" cy="3513232"/>
          </a:xfrm>
        </p:grpSpPr>
        <p:sp>
          <p:nvSpPr>
            <p:cNvPr id="59" name="Rounded Rectangle 58">
              <a:extLst>
                <a:ext uri="{FF2B5EF4-FFF2-40B4-BE49-F238E27FC236}">
                  <a16:creationId xmlns:a16="http://schemas.microsoft.com/office/drawing/2014/main" id="{9ABE6EAB-D411-9340-9D57-01579BB45066}"/>
                </a:ext>
              </a:extLst>
            </p:cNvPr>
            <p:cNvSpPr/>
            <p:nvPr/>
          </p:nvSpPr>
          <p:spPr>
            <a:xfrm>
              <a:off x="1644650" y="26543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0" name="Rounded Rectangle 59">
              <a:extLst>
                <a:ext uri="{FF2B5EF4-FFF2-40B4-BE49-F238E27FC236}">
                  <a16:creationId xmlns:a16="http://schemas.microsoft.com/office/drawing/2014/main" id="{F1F884B4-B5C3-B74E-8801-02E194FE5349}"/>
                </a:ext>
              </a:extLst>
            </p:cNvPr>
            <p:cNvSpPr/>
            <p:nvPr/>
          </p:nvSpPr>
          <p:spPr>
            <a:xfrm>
              <a:off x="622300" y="22089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1" name="Rounded Rectangle 60">
              <a:extLst>
                <a:ext uri="{FF2B5EF4-FFF2-40B4-BE49-F238E27FC236}">
                  <a16:creationId xmlns:a16="http://schemas.microsoft.com/office/drawing/2014/main" id="{FF608827-AC8A-0A4A-96A8-DBD4E8D71C50}"/>
                </a:ext>
              </a:extLst>
            </p:cNvPr>
            <p:cNvSpPr/>
            <p:nvPr/>
          </p:nvSpPr>
          <p:spPr>
            <a:xfrm>
              <a:off x="977900" y="23056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2" name="Rounded Rectangle 61">
              <a:extLst>
                <a:ext uri="{FF2B5EF4-FFF2-40B4-BE49-F238E27FC236}">
                  <a16:creationId xmlns:a16="http://schemas.microsoft.com/office/drawing/2014/main" id="{1C76F91F-7F2A-774A-85E8-A83A13DA89D2}"/>
                </a:ext>
              </a:extLst>
            </p:cNvPr>
            <p:cNvSpPr/>
            <p:nvPr/>
          </p:nvSpPr>
          <p:spPr>
            <a:xfrm>
              <a:off x="628650" y="25050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3" name="Rounded Rectangle 62">
              <a:extLst>
                <a:ext uri="{FF2B5EF4-FFF2-40B4-BE49-F238E27FC236}">
                  <a16:creationId xmlns:a16="http://schemas.microsoft.com/office/drawing/2014/main" id="{0E18785B-B386-BF40-AFCB-EE3506DEBB6C}"/>
                </a:ext>
              </a:extLst>
            </p:cNvPr>
            <p:cNvSpPr/>
            <p:nvPr/>
          </p:nvSpPr>
          <p:spPr>
            <a:xfrm>
              <a:off x="628650" y="27916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4" name="Rounded Rectangle 63">
              <a:extLst>
                <a:ext uri="{FF2B5EF4-FFF2-40B4-BE49-F238E27FC236}">
                  <a16:creationId xmlns:a16="http://schemas.microsoft.com/office/drawing/2014/main" id="{91C4308F-68EC-EC4D-8D67-AC8E7B98A03E}"/>
                </a:ext>
              </a:extLst>
            </p:cNvPr>
            <p:cNvSpPr/>
            <p:nvPr/>
          </p:nvSpPr>
          <p:spPr>
            <a:xfrm>
              <a:off x="635000" y="30745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65" name="Rounded Rectangle 64">
              <a:extLst>
                <a:ext uri="{FF2B5EF4-FFF2-40B4-BE49-F238E27FC236}">
                  <a16:creationId xmlns:a16="http://schemas.microsoft.com/office/drawing/2014/main" id="{A24B18AE-EE29-0644-BABE-04FBCB856061}"/>
                </a:ext>
              </a:extLst>
            </p:cNvPr>
            <p:cNvSpPr/>
            <p:nvPr/>
          </p:nvSpPr>
          <p:spPr>
            <a:xfrm>
              <a:off x="1320800" y="24205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66" name="Straight Arrow Connector 65">
              <a:extLst>
                <a:ext uri="{FF2B5EF4-FFF2-40B4-BE49-F238E27FC236}">
                  <a16:creationId xmlns:a16="http://schemas.microsoft.com/office/drawing/2014/main" id="{04E63FD5-6C83-CE4A-BB77-C9D2B11A39E5}"/>
                </a:ext>
              </a:extLst>
            </p:cNvPr>
            <p:cNvCxnSpPr>
              <a:cxnSpLocks/>
              <a:stCxn id="60" idx="3"/>
              <a:endCxn id="61" idx="1"/>
            </p:cNvCxnSpPr>
            <p:nvPr/>
          </p:nvCxnSpPr>
          <p:spPr>
            <a:xfrm>
              <a:off x="965200" y="22880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Arrow Connector 66">
              <a:extLst>
                <a:ext uri="{FF2B5EF4-FFF2-40B4-BE49-F238E27FC236}">
                  <a16:creationId xmlns:a16="http://schemas.microsoft.com/office/drawing/2014/main" id="{F6FE64E5-B5FA-9349-9EA3-4A47249C638B}"/>
                </a:ext>
              </a:extLst>
            </p:cNvPr>
            <p:cNvCxnSpPr>
              <a:cxnSpLocks/>
              <a:stCxn id="61" idx="3"/>
              <a:endCxn id="65" idx="1"/>
            </p:cNvCxnSpPr>
            <p:nvPr/>
          </p:nvCxnSpPr>
          <p:spPr>
            <a:xfrm>
              <a:off x="1320800" y="23848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Arrow Connector 67">
              <a:extLst>
                <a:ext uri="{FF2B5EF4-FFF2-40B4-BE49-F238E27FC236}">
                  <a16:creationId xmlns:a16="http://schemas.microsoft.com/office/drawing/2014/main" id="{721377A2-A4D1-5C41-A8A3-2D21F930D3D9}"/>
                </a:ext>
              </a:extLst>
            </p:cNvPr>
            <p:cNvCxnSpPr>
              <a:cxnSpLocks/>
              <a:stCxn id="62" idx="3"/>
              <a:endCxn id="59" idx="1"/>
            </p:cNvCxnSpPr>
            <p:nvPr/>
          </p:nvCxnSpPr>
          <p:spPr>
            <a:xfrm>
              <a:off x="971550" y="25842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Arrow Connector 68">
              <a:extLst>
                <a:ext uri="{FF2B5EF4-FFF2-40B4-BE49-F238E27FC236}">
                  <a16:creationId xmlns:a16="http://schemas.microsoft.com/office/drawing/2014/main" id="{80766415-6225-7546-97E7-23414C533B43}"/>
                </a:ext>
              </a:extLst>
            </p:cNvPr>
            <p:cNvCxnSpPr>
              <a:cxnSpLocks/>
              <a:stCxn id="63" idx="3"/>
              <a:endCxn id="59" idx="1"/>
            </p:cNvCxnSpPr>
            <p:nvPr/>
          </p:nvCxnSpPr>
          <p:spPr>
            <a:xfrm flipV="1">
              <a:off x="971550" y="28537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Arrow Connector 69">
              <a:extLst>
                <a:ext uri="{FF2B5EF4-FFF2-40B4-BE49-F238E27FC236}">
                  <a16:creationId xmlns:a16="http://schemas.microsoft.com/office/drawing/2014/main" id="{A6F2F3E3-005B-8043-9560-3BACFACC4656}"/>
                </a:ext>
              </a:extLst>
            </p:cNvPr>
            <p:cNvCxnSpPr>
              <a:cxnSpLocks/>
              <a:stCxn id="64" idx="3"/>
              <a:endCxn id="59" idx="1"/>
            </p:cNvCxnSpPr>
            <p:nvPr/>
          </p:nvCxnSpPr>
          <p:spPr>
            <a:xfrm flipV="1">
              <a:off x="977900" y="28537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Arrow Connector 70">
              <a:extLst>
                <a:ext uri="{FF2B5EF4-FFF2-40B4-BE49-F238E27FC236}">
                  <a16:creationId xmlns:a16="http://schemas.microsoft.com/office/drawing/2014/main" id="{387F42F1-82BE-1547-B6C7-A0E14532CB26}"/>
                </a:ext>
              </a:extLst>
            </p:cNvPr>
            <p:cNvCxnSpPr>
              <a:cxnSpLocks/>
              <a:stCxn id="65" idx="3"/>
              <a:endCxn id="59" idx="1"/>
            </p:cNvCxnSpPr>
            <p:nvPr/>
          </p:nvCxnSpPr>
          <p:spPr>
            <a:xfrm flipH="1">
              <a:off x="1644650" y="24997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1" name="Rounded Rectangle 90">
              <a:extLst>
                <a:ext uri="{FF2B5EF4-FFF2-40B4-BE49-F238E27FC236}">
                  <a16:creationId xmlns:a16="http://schemas.microsoft.com/office/drawing/2014/main" id="{039C94E6-1CCA-2C4C-974D-4CF7CB5DE989}"/>
                </a:ext>
              </a:extLst>
            </p:cNvPr>
            <p:cNvSpPr/>
            <p:nvPr/>
          </p:nvSpPr>
          <p:spPr>
            <a:xfrm>
              <a:off x="1631950" y="38735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2" name="Rounded Rectangle 91">
              <a:extLst>
                <a:ext uri="{FF2B5EF4-FFF2-40B4-BE49-F238E27FC236}">
                  <a16:creationId xmlns:a16="http://schemas.microsoft.com/office/drawing/2014/main" id="{4681F7F3-C3D7-0A45-B743-0EA27D08102A}"/>
                </a:ext>
              </a:extLst>
            </p:cNvPr>
            <p:cNvSpPr/>
            <p:nvPr/>
          </p:nvSpPr>
          <p:spPr>
            <a:xfrm>
              <a:off x="609600" y="34281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3" name="Rounded Rectangle 92">
              <a:extLst>
                <a:ext uri="{FF2B5EF4-FFF2-40B4-BE49-F238E27FC236}">
                  <a16:creationId xmlns:a16="http://schemas.microsoft.com/office/drawing/2014/main" id="{7415EBE7-7912-E04C-8621-47EA195AE365}"/>
                </a:ext>
              </a:extLst>
            </p:cNvPr>
            <p:cNvSpPr/>
            <p:nvPr/>
          </p:nvSpPr>
          <p:spPr>
            <a:xfrm>
              <a:off x="965200" y="35248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4" name="Rounded Rectangle 93">
              <a:extLst>
                <a:ext uri="{FF2B5EF4-FFF2-40B4-BE49-F238E27FC236}">
                  <a16:creationId xmlns:a16="http://schemas.microsoft.com/office/drawing/2014/main" id="{6B6034BD-6F49-5642-83DA-CE7C7C8E04DC}"/>
                </a:ext>
              </a:extLst>
            </p:cNvPr>
            <p:cNvSpPr/>
            <p:nvPr/>
          </p:nvSpPr>
          <p:spPr>
            <a:xfrm>
              <a:off x="615950" y="37242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5" name="Rounded Rectangle 94">
              <a:extLst>
                <a:ext uri="{FF2B5EF4-FFF2-40B4-BE49-F238E27FC236}">
                  <a16:creationId xmlns:a16="http://schemas.microsoft.com/office/drawing/2014/main" id="{8A168A75-8C4D-2C4E-8D07-70841C03B73A}"/>
                </a:ext>
              </a:extLst>
            </p:cNvPr>
            <p:cNvSpPr/>
            <p:nvPr/>
          </p:nvSpPr>
          <p:spPr>
            <a:xfrm>
              <a:off x="615950" y="40108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6" name="Rounded Rectangle 95">
              <a:extLst>
                <a:ext uri="{FF2B5EF4-FFF2-40B4-BE49-F238E27FC236}">
                  <a16:creationId xmlns:a16="http://schemas.microsoft.com/office/drawing/2014/main" id="{2FD4D4B8-729A-0C40-AA34-54EAEBDD65AC}"/>
                </a:ext>
              </a:extLst>
            </p:cNvPr>
            <p:cNvSpPr/>
            <p:nvPr/>
          </p:nvSpPr>
          <p:spPr>
            <a:xfrm>
              <a:off x="622300" y="42937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97" name="Rounded Rectangle 96">
              <a:extLst>
                <a:ext uri="{FF2B5EF4-FFF2-40B4-BE49-F238E27FC236}">
                  <a16:creationId xmlns:a16="http://schemas.microsoft.com/office/drawing/2014/main" id="{23D7A8C6-7DF5-C347-966A-6FC95541994C}"/>
                </a:ext>
              </a:extLst>
            </p:cNvPr>
            <p:cNvSpPr/>
            <p:nvPr/>
          </p:nvSpPr>
          <p:spPr>
            <a:xfrm>
              <a:off x="1308100" y="36397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98" name="Straight Arrow Connector 97">
              <a:extLst>
                <a:ext uri="{FF2B5EF4-FFF2-40B4-BE49-F238E27FC236}">
                  <a16:creationId xmlns:a16="http://schemas.microsoft.com/office/drawing/2014/main" id="{2A08D19A-121C-0C44-ADFE-0AF0DF57F638}"/>
                </a:ext>
              </a:extLst>
            </p:cNvPr>
            <p:cNvCxnSpPr>
              <a:cxnSpLocks/>
              <a:stCxn id="92" idx="3"/>
              <a:endCxn id="93" idx="1"/>
            </p:cNvCxnSpPr>
            <p:nvPr/>
          </p:nvCxnSpPr>
          <p:spPr>
            <a:xfrm>
              <a:off x="952500" y="35072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Arrow Connector 98">
              <a:extLst>
                <a:ext uri="{FF2B5EF4-FFF2-40B4-BE49-F238E27FC236}">
                  <a16:creationId xmlns:a16="http://schemas.microsoft.com/office/drawing/2014/main" id="{EF5F4731-4D45-BC41-B30C-A09B5B0AAC08}"/>
                </a:ext>
              </a:extLst>
            </p:cNvPr>
            <p:cNvCxnSpPr>
              <a:cxnSpLocks/>
              <a:stCxn id="93" idx="3"/>
              <a:endCxn id="97" idx="1"/>
            </p:cNvCxnSpPr>
            <p:nvPr/>
          </p:nvCxnSpPr>
          <p:spPr>
            <a:xfrm>
              <a:off x="1308100" y="36040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Arrow Connector 99">
              <a:extLst>
                <a:ext uri="{FF2B5EF4-FFF2-40B4-BE49-F238E27FC236}">
                  <a16:creationId xmlns:a16="http://schemas.microsoft.com/office/drawing/2014/main" id="{57D9AE85-CEC4-A84F-B062-599906D7C825}"/>
                </a:ext>
              </a:extLst>
            </p:cNvPr>
            <p:cNvCxnSpPr>
              <a:cxnSpLocks/>
              <a:stCxn id="94" idx="3"/>
              <a:endCxn id="91" idx="1"/>
            </p:cNvCxnSpPr>
            <p:nvPr/>
          </p:nvCxnSpPr>
          <p:spPr>
            <a:xfrm>
              <a:off x="958850" y="38034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1" name="Straight Arrow Connector 100">
              <a:extLst>
                <a:ext uri="{FF2B5EF4-FFF2-40B4-BE49-F238E27FC236}">
                  <a16:creationId xmlns:a16="http://schemas.microsoft.com/office/drawing/2014/main" id="{8E8A0F80-F7B4-924D-A003-2ACBB7A6A49C}"/>
                </a:ext>
              </a:extLst>
            </p:cNvPr>
            <p:cNvCxnSpPr>
              <a:cxnSpLocks/>
              <a:stCxn id="95" idx="3"/>
              <a:endCxn id="91" idx="1"/>
            </p:cNvCxnSpPr>
            <p:nvPr/>
          </p:nvCxnSpPr>
          <p:spPr>
            <a:xfrm flipV="1">
              <a:off x="958850" y="40729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Arrow Connector 101">
              <a:extLst>
                <a:ext uri="{FF2B5EF4-FFF2-40B4-BE49-F238E27FC236}">
                  <a16:creationId xmlns:a16="http://schemas.microsoft.com/office/drawing/2014/main" id="{BCD48A1B-3D26-B343-B63F-4F7AAF4329D6}"/>
                </a:ext>
              </a:extLst>
            </p:cNvPr>
            <p:cNvCxnSpPr>
              <a:cxnSpLocks/>
              <a:stCxn id="96" idx="3"/>
              <a:endCxn id="91" idx="1"/>
            </p:cNvCxnSpPr>
            <p:nvPr/>
          </p:nvCxnSpPr>
          <p:spPr>
            <a:xfrm flipV="1">
              <a:off x="965200" y="40729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Straight Arrow Connector 102">
              <a:extLst>
                <a:ext uri="{FF2B5EF4-FFF2-40B4-BE49-F238E27FC236}">
                  <a16:creationId xmlns:a16="http://schemas.microsoft.com/office/drawing/2014/main" id="{2CAD4E24-F061-7F45-AC90-964650D63DA9}"/>
                </a:ext>
              </a:extLst>
            </p:cNvPr>
            <p:cNvCxnSpPr>
              <a:cxnSpLocks/>
              <a:stCxn id="97" idx="3"/>
              <a:endCxn id="91" idx="1"/>
            </p:cNvCxnSpPr>
            <p:nvPr/>
          </p:nvCxnSpPr>
          <p:spPr>
            <a:xfrm flipH="1">
              <a:off x="1631950" y="37189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4" name="Rounded Rectangle 103">
              <a:extLst>
                <a:ext uri="{FF2B5EF4-FFF2-40B4-BE49-F238E27FC236}">
                  <a16:creationId xmlns:a16="http://schemas.microsoft.com/office/drawing/2014/main" id="{40A42E8C-58A0-C24A-99F8-18F62BDD8682}"/>
                </a:ext>
              </a:extLst>
            </p:cNvPr>
            <p:cNvSpPr/>
            <p:nvPr/>
          </p:nvSpPr>
          <p:spPr>
            <a:xfrm>
              <a:off x="1644650" y="5143500"/>
              <a:ext cx="527050" cy="39886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5" name="Rounded Rectangle 104">
              <a:extLst>
                <a:ext uri="{FF2B5EF4-FFF2-40B4-BE49-F238E27FC236}">
                  <a16:creationId xmlns:a16="http://schemas.microsoft.com/office/drawing/2014/main" id="{A5D869E7-9DE4-6E4B-A5CE-9C1DA6F3599C}"/>
                </a:ext>
              </a:extLst>
            </p:cNvPr>
            <p:cNvSpPr/>
            <p:nvPr/>
          </p:nvSpPr>
          <p:spPr>
            <a:xfrm>
              <a:off x="622300" y="469811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6" name="Rounded Rectangle 105">
              <a:extLst>
                <a:ext uri="{FF2B5EF4-FFF2-40B4-BE49-F238E27FC236}">
                  <a16:creationId xmlns:a16="http://schemas.microsoft.com/office/drawing/2014/main" id="{C383D407-96D9-F04F-838C-21CF5A7195F1}"/>
                </a:ext>
              </a:extLst>
            </p:cNvPr>
            <p:cNvSpPr/>
            <p:nvPr/>
          </p:nvSpPr>
          <p:spPr>
            <a:xfrm>
              <a:off x="977900" y="4794848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7" name="Rounded Rectangle 106">
              <a:extLst>
                <a:ext uri="{FF2B5EF4-FFF2-40B4-BE49-F238E27FC236}">
                  <a16:creationId xmlns:a16="http://schemas.microsoft.com/office/drawing/2014/main" id="{D463E5BF-3921-7343-AEBC-EF4447DF27B8}"/>
                </a:ext>
              </a:extLst>
            </p:cNvPr>
            <p:cNvSpPr/>
            <p:nvPr/>
          </p:nvSpPr>
          <p:spPr>
            <a:xfrm>
              <a:off x="628650" y="4994277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8" name="Rounded Rectangle 107">
              <a:extLst>
                <a:ext uri="{FF2B5EF4-FFF2-40B4-BE49-F238E27FC236}">
                  <a16:creationId xmlns:a16="http://schemas.microsoft.com/office/drawing/2014/main" id="{F839C8E7-12E7-E646-80A6-81436FB94B44}"/>
                </a:ext>
              </a:extLst>
            </p:cNvPr>
            <p:cNvSpPr/>
            <p:nvPr/>
          </p:nvSpPr>
          <p:spPr>
            <a:xfrm>
              <a:off x="628650" y="5280822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09" name="Rounded Rectangle 108">
              <a:extLst>
                <a:ext uri="{FF2B5EF4-FFF2-40B4-BE49-F238E27FC236}">
                  <a16:creationId xmlns:a16="http://schemas.microsoft.com/office/drawing/2014/main" id="{167F0DE3-99A5-4842-9788-4203AE6F5D90}"/>
                </a:ext>
              </a:extLst>
            </p:cNvPr>
            <p:cNvSpPr/>
            <p:nvPr/>
          </p:nvSpPr>
          <p:spPr>
            <a:xfrm>
              <a:off x="635000" y="5563793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10" name="Rounded Rectangle 109">
              <a:extLst>
                <a:ext uri="{FF2B5EF4-FFF2-40B4-BE49-F238E27FC236}">
                  <a16:creationId xmlns:a16="http://schemas.microsoft.com/office/drawing/2014/main" id="{B5F8F96B-3FF7-A84F-B2CF-0CCCD4353088}"/>
                </a:ext>
              </a:extLst>
            </p:cNvPr>
            <p:cNvSpPr/>
            <p:nvPr/>
          </p:nvSpPr>
          <p:spPr>
            <a:xfrm>
              <a:off x="1320800" y="4909744"/>
              <a:ext cx="342900" cy="158351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11" name="Straight Arrow Connector 110">
              <a:extLst>
                <a:ext uri="{FF2B5EF4-FFF2-40B4-BE49-F238E27FC236}">
                  <a16:creationId xmlns:a16="http://schemas.microsoft.com/office/drawing/2014/main" id="{4711CA11-2DBE-A84B-848D-D3D2CF38DB3C}"/>
                </a:ext>
              </a:extLst>
            </p:cNvPr>
            <p:cNvCxnSpPr>
              <a:cxnSpLocks/>
              <a:stCxn id="105" idx="3"/>
              <a:endCxn id="106" idx="1"/>
            </p:cNvCxnSpPr>
            <p:nvPr/>
          </p:nvCxnSpPr>
          <p:spPr>
            <a:xfrm>
              <a:off x="965200" y="4777288"/>
              <a:ext cx="12700" cy="9673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Arrow Connector 111">
              <a:extLst>
                <a:ext uri="{FF2B5EF4-FFF2-40B4-BE49-F238E27FC236}">
                  <a16:creationId xmlns:a16="http://schemas.microsoft.com/office/drawing/2014/main" id="{16C716BB-6668-5244-82CA-1257217D6E59}"/>
                </a:ext>
              </a:extLst>
            </p:cNvPr>
            <p:cNvCxnSpPr>
              <a:cxnSpLocks/>
              <a:stCxn id="106" idx="3"/>
              <a:endCxn id="110" idx="1"/>
            </p:cNvCxnSpPr>
            <p:nvPr/>
          </p:nvCxnSpPr>
          <p:spPr>
            <a:xfrm>
              <a:off x="1320800" y="4874024"/>
              <a:ext cx="0" cy="11489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Straight Arrow Connector 112">
              <a:extLst>
                <a:ext uri="{FF2B5EF4-FFF2-40B4-BE49-F238E27FC236}">
                  <a16:creationId xmlns:a16="http://schemas.microsoft.com/office/drawing/2014/main" id="{E87197F0-F1C2-174A-A129-5B350C11D9FD}"/>
                </a:ext>
              </a:extLst>
            </p:cNvPr>
            <p:cNvCxnSpPr>
              <a:cxnSpLocks/>
              <a:stCxn id="107" idx="3"/>
              <a:endCxn id="104" idx="1"/>
            </p:cNvCxnSpPr>
            <p:nvPr/>
          </p:nvCxnSpPr>
          <p:spPr>
            <a:xfrm>
              <a:off x="971550" y="5073453"/>
              <a:ext cx="673100" cy="2694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Straight Arrow Connector 113">
              <a:extLst>
                <a:ext uri="{FF2B5EF4-FFF2-40B4-BE49-F238E27FC236}">
                  <a16:creationId xmlns:a16="http://schemas.microsoft.com/office/drawing/2014/main" id="{7A2E5458-2B18-B14C-9B2E-266CDAAEA2A8}"/>
                </a:ext>
              </a:extLst>
            </p:cNvPr>
            <p:cNvCxnSpPr>
              <a:cxnSpLocks/>
              <a:stCxn id="108" idx="3"/>
              <a:endCxn id="104" idx="1"/>
            </p:cNvCxnSpPr>
            <p:nvPr/>
          </p:nvCxnSpPr>
          <p:spPr>
            <a:xfrm flipV="1">
              <a:off x="971550" y="5342930"/>
              <a:ext cx="673100" cy="170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Arrow Connector 114">
              <a:extLst>
                <a:ext uri="{FF2B5EF4-FFF2-40B4-BE49-F238E27FC236}">
                  <a16:creationId xmlns:a16="http://schemas.microsoft.com/office/drawing/2014/main" id="{5FD1F4FE-A422-D14B-AA16-D3A309A84B47}"/>
                </a:ext>
              </a:extLst>
            </p:cNvPr>
            <p:cNvCxnSpPr>
              <a:cxnSpLocks/>
              <a:stCxn id="109" idx="3"/>
              <a:endCxn id="104" idx="1"/>
            </p:cNvCxnSpPr>
            <p:nvPr/>
          </p:nvCxnSpPr>
          <p:spPr>
            <a:xfrm flipV="1">
              <a:off x="977900" y="5342930"/>
              <a:ext cx="666750" cy="30003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Arrow Connector 115">
              <a:extLst>
                <a:ext uri="{FF2B5EF4-FFF2-40B4-BE49-F238E27FC236}">
                  <a16:creationId xmlns:a16="http://schemas.microsoft.com/office/drawing/2014/main" id="{AFBF2EE9-36A7-774D-9BB1-C0BB85DD8FB4}"/>
                </a:ext>
              </a:extLst>
            </p:cNvPr>
            <p:cNvCxnSpPr>
              <a:cxnSpLocks/>
              <a:stCxn id="110" idx="3"/>
              <a:endCxn id="104" idx="1"/>
            </p:cNvCxnSpPr>
            <p:nvPr/>
          </p:nvCxnSpPr>
          <p:spPr>
            <a:xfrm flipH="1">
              <a:off x="1644650" y="4988920"/>
              <a:ext cx="19050" cy="35401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5" name="Group 154">
            <a:extLst>
              <a:ext uri="{FF2B5EF4-FFF2-40B4-BE49-F238E27FC236}">
                <a16:creationId xmlns:a16="http://schemas.microsoft.com/office/drawing/2014/main" id="{48BBEA4A-AAA9-694E-A304-1677E5AC8436}"/>
              </a:ext>
            </a:extLst>
          </p:cNvPr>
          <p:cNvGrpSpPr/>
          <p:nvPr/>
        </p:nvGrpSpPr>
        <p:grpSpPr>
          <a:xfrm>
            <a:off x="2616200" y="2247900"/>
            <a:ext cx="6045200" cy="3657600"/>
            <a:chOff x="977900" y="2247900"/>
            <a:chExt cx="6045200" cy="3657600"/>
          </a:xfrm>
        </p:grpSpPr>
        <p:sp>
          <p:nvSpPr>
            <p:cNvPr id="131" name="Rounded Rectangle 130">
              <a:extLst>
                <a:ext uri="{FF2B5EF4-FFF2-40B4-BE49-F238E27FC236}">
                  <a16:creationId xmlns:a16="http://schemas.microsoft.com/office/drawing/2014/main" id="{E01386F5-56EB-7F42-88C1-A0CC42FC525B}"/>
                </a:ext>
              </a:extLst>
            </p:cNvPr>
            <p:cNvSpPr/>
            <p:nvPr/>
          </p:nvSpPr>
          <p:spPr>
            <a:xfrm>
              <a:off x="5689600" y="3467100"/>
              <a:ext cx="1333500" cy="736600"/>
            </a:xfrm>
            <a:prstGeom prst="roundRect">
              <a:avLst/>
            </a:prstGeom>
            <a:solidFill>
              <a:srgbClr val="FFC000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2" name="Rounded Rectangle 131">
              <a:extLst>
                <a:ext uri="{FF2B5EF4-FFF2-40B4-BE49-F238E27FC236}">
                  <a16:creationId xmlns:a16="http://schemas.microsoft.com/office/drawing/2014/main" id="{698E1DA4-F09F-234D-A782-B44BB9213294}"/>
                </a:ext>
              </a:extLst>
            </p:cNvPr>
            <p:cNvSpPr/>
            <p:nvPr/>
          </p:nvSpPr>
          <p:spPr>
            <a:xfrm>
              <a:off x="2374900" y="22479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3" name="Rounded Rectangle 132">
              <a:extLst>
                <a:ext uri="{FF2B5EF4-FFF2-40B4-BE49-F238E27FC236}">
                  <a16:creationId xmlns:a16="http://schemas.microsoft.com/office/drawing/2014/main" id="{29C582D3-C1A2-4641-9838-42CEEB030ED7}"/>
                </a:ext>
              </a:extLst>
            </p:cNvPr>
            <p:cNvSpPr/>
            <p:nvPr/>
          </p:nvSpPr>
          <p:spPr>
            <a:xfrm>
              <a:off x="3486150" y="25273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4" name="Rounded Rectangle 133">
              <a:extLst>
                <a:ext uri="{FF2B5EF4-FFF2-40B4-BE49-F238E27FC236}">
                  <a16:creationId xmlns:a16="http://schemas.microsoft.com/office/drawing/2014/main" id="{8195B124-8977-9A4B-86D9-87AFE4500C15}"/>
                </a:ext>
              </a:extLst>
            </p:cNvPr>
            <p:cNvSpPr/>
            <p:nvPr/>
          </p:nvSpPr>
          <p:spPr>
            <a:xfrm>
              <a:off x="2768600" y="33020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5" name="Rounded Rectangle 134">
              <a:extLst>
                <a:ext uri="{FF2B5EF4-FFF2-40B4-BE49-F238E27FC236}">
                  <a16:creationId xmlns:a16="http://schemas.microsoft.com/office/drawing/2014/main" id="{56A47D58-E333-7C41-BE0D-7FB30CAD39B0}"/>
                </a:ext>
              </a:extLst>
            </p:cNvPr>
            <p:cNvSpPr/>
            <p:nvPr/>
          </p:nvSpPr>
          <p:spPr>
            <a:xfrm>
              <a:off x="2768600" y="43180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6" name="Rounded Rectangle 135">
              <a:extLst>
                <a:ext uri="{FF2B5EF4-FFF2-40B4-BE49-F238E27FC236}">
                  <a16:creationId xmlns:a16="http://schemas.microsoft.com/office/drawing/2014/main" id="{F2B4AA14-93BF-E44D-9586-0E0E117C491D}"/>
                </a:ext>
              </a:extLst>
            </p:cNvPr>
            <p:cNvSpPr/>
            <p:nvPr/>
          </p:nvSpPr>
          <p:spPr>
            <a:xfrm>
              <a:off x="2768600" y="5351463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sp>
          <p:nvSpPr>
            <p:cNvPr id="137" name="Rounded Rectangle 136">
              <a:extLst>
                <a:ext uri="{FF2B5EF4-FFF2-40B4-BE49-F238E27FC236}">
                  <a16:creationId xmlns:a16="http://schemas.microsoft.com/office/drawing/2014/main" id="{D392AFED-4BA1-DC46-895A-B0D9A61BBA32}"/>
                </a:ext>
              </a:extLst>
            </p:cNvPr>
            <p:cNvSpPr/>
            <p:nvPr/>
          </p:nvSpPr>
          <p:spPr>
            <a:xfrm>
              <a:off x="4578350" y="2857500"/>
              <a:ext cx="850900" cy="554037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sk-SK"/>
            </a:p>
          </p:txBody>
        </p:sp>
        <p:cxnSp>
          <p:nvCxnSpPr>
            <p:cNvPr id="138" name="Straight Arrow Connector 137">
              <a:extLst>
                <a:ext uri="{FF2B5EF4-FFF2-40B4-BE49-F238E27FC236}">
                  <a16:creationId xmlns:a16="http://schemas.microsoft.com/office/drawing/2014/main" id="{039313AC-9A05-454F-B32B-BD6AB712E848}"/>
                </a:ext>
              </a:extLst>
            </p:cNvPr>
            <p:cNvCxnSpPr>
              <a:cxnSpLocks/>
              <a:stCxn id="132" idx="3"/>
              <a:endCxn id="133" idx="1"/>
            </p:cNvCxnSpPr>
            <p:nvPr/>
          </p:nvCxnSpPr>
          <p:spPr>
            <a:xfrm>
              <a:off x="3225800" y="2524919"/>
              <a:ext cx="260350" cy="2794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9" name="Straight Arrow Connector 138">
              <a:extLst>
                <a:ext uri="{FF2B5EF4-FFF2-40B4-BE49-F238E27FC236}">
                  <a16:creationId xmlns:a16="http://schemas.microsoft.com/office/drawing/2014/main" id="{1FB6CF56-9B43-EF45-98FB-0EAEF901E147}"/>
                </a:ext>
              </a:extLst>
            </p:cNvPr>
            <p:cNvCxnSpPr>
              <a:cxnSpLocks/>
              <a:stCxn id="133" idx="3"/>
              <a:endCxn id="137" idx="1"/>
            </p:cNvCxnSpPr>
            <p:nvPr/>
          </p:nvCxnSpPr>
          <p:spPr>
            <a:xfrm>
              <a:off x="4337050" y="2804319"/>
              <a:ext cx="241300" cy="3302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Straight Arrow Connector 139">
              <a:extLst>
                <a:ext uri="{FF2B5EF4-FFF2-40B4-BE49-F238E27FC236}">
                  <a16:creationId xmlns:a16="http://schemas.microsoft.com/office/drawing/2014/main" id="{6CAB2422-9D79-B241-8698-6D738D9D1F41}"/>
                </a:ext>
              </a:extLst>
            </p:cNvPr>
            <p:cNvCxnSpPr>
              <a:cxnSpLocks/>
              <a:stCxn id="134" idx="3"/>
              <a:endCxn id="131" idx="1"/>
            </p:cNvCxnSpPr>
            <p:nvPr/>
          </p:nvCxnSpPr>
          <p:spPr>
            <a:xfrm>
              <a:off x="3619500" y="3579019"/>
              <a:ext cx="2070100" cy="2563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32B1BC3A-53FB-E543-B425-90ADA27A9E99}"/>
                </a:ext>
              </a:extLst>
            </p:cNvPr>
            <p:cNvCxnSpPr>
              <a:cxnSpLocks/>
              <a:stCxn id="135" idx="3"/>
              <a:endCxn id="131" idx="1"/>
            </p:cNvCxnSpPr>
            <p:nvPr/>
          </p:nvCxnSpPr>
          <p:spPr>
            <a:xfrm flipV="1">
              <a:off x="3619500" y="3835400"/>
              <a:ext cx="2070100" cy="75961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Straight Arrow Connector 141">
              <a:extLst>
                <a:ext uri="{FF2B5EF4-FFF2-40B4-BE49-F238E27FC236}">
                  <a16:creationId xmlns:a16="http://schemas.microsoft.com/office/drawing/2014/main" id="{9FDAAD9E-6A0F-B342-8A64-A40C6F17756D}"/>
                </a:ext>
              </a:extLst>
            </p:cNvPr>
            <p:cNvCxnSpPr>
              <a:cxnSpLocks/>
              <a:stCxn id="136" idx="3"/>
              <a:endCxn id="131" idx="1"/>
            </p:cNvCxnSpPr>
            <p:nvPr/>
          </p:nvCxnSpPr>
          <p:spPr>
            <a:xfrm flipV="1">
              <a:off x="3619500" y="3835400"/>
              <a:ext cx="2070100" cy="179308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Arrow Connector 142">
              <a:extLst>
                <a:ext uri="{FF2B5EF4-FFF2-40B4-BE49-F238E27FC236}">
                  <a16:creationId xmlns:a16="http://schemas.microsoft.com/office/drawing/2014/main" id="{073BB0DA-7056-FB41-B173-0F23A806E9B0}"/>
                </a:ext>
              </a:extLst>
            </p:cNvPr>
            <p:cNvCxnSpPr>
              <a:cxnSpLocks/>
              <a:stCxn id="137" idx="3"/>
              <a:endCxn id="131" idx="1"/>
            </p:cNvCxnSpPr>
            <p:nvPr/>
          </p:nvCxnSpPr>
          <p:spPr>
            <a:xfrm>
              <a:off x="5429250" y="3134519"/>
              <a:ext cx="260350" cy="70088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Arrow Connector 144">
              <a:extLst>
                <a:ext uri="{FF2B5EF4-FFF2-40B4-BE49-F238E27FC236}">
                  <a16:creationId xmlns:a16="http://schemas.microsoft.com/office/drawing/2014/main" id="{C386162D-EEBD-394C-984F-F1B7E3A66CFF}"/>
                </a:ext>
              </a:extLst>
            </p:cNvPr>
            <p:cNvCxnSpPr>
              <a:cxnSpLocks/>
              <a:stCxn id="59" idx="3"/>
              <a:endCxn id="136" idx="1"/>
            </p:cNvCxnSpPr>
            <p:nvPr/>
          </p:nvCxnSpPr>
          <p:spPr>
            <a:xfrm>
              <a:off x="990600" y="2853730"/>
              <a:ext cx="1778000" cy="2774752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Arrow Connector 147">
              <a:extLst>
                <a:ext uri="{FF2B5EF4-FFF2-40B4-BE49-F238E27FC236}">
                  <a16:creationId xmlns:a16="http://schemas.microsoft.com/office/drawing/2014/main" id="{197F1323-7CEC-1141-839B-BF6A403CA1A6}"/>
                </a:ext>
              </a:extLst>
            </p:cNvPr>
            <p:cNvCxnSpPr>
              <a:cxnSpLocks/>
              <a:stCxn id="91" idx="3"/>
              <a:endCxn id="136" idx="1"/>
            </p:cNvCxnSpPr>
            <p:nvPr/>
          </p:nvCxnSpPr>
          <p:spPr>
            <a:xfrm>
              <a:off x="977900" y="4072930"/>
              <a:ext cx="1790700" cy="1555552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Straight Arrow Connector 150">
              <a:extLst>
                <a:ext uri="{FF2B5EF4-FFF2-40B4-BE49-F238E27FC236}">
                  <a16:creationId xmlns:a16="http://schemas.microsoft.com/office/drawing/2014/main" id="{44ACF421-FFBF-A04D-8A47-57B057F48FD2}"/>
                </a:ext>
              </a:extLst>
            </p:cNvPr>
            <p:cNvCxnSpPr>
              <a:cxnSpLocks/>
              <a:stCxn id="104" idx="3"/>
              <a:endCxn id="136" idx="1"/>
            </p:cNvCxnSpPr>
            <p:nvPr/>
          </p:nvCxnSpPr>
          <p:spPr>
            <a:xfrm>
              <a:off x="990600" y="5342930"/>
              <a:ext cx="1778000" cy="285552"/>
            </a:xfrm>
            <a:prstGeom prst="straightConnector1">
              <a:avLst/>
            </a:prstGeom>
            <a:ln w="57150">
              <a:solidFill>
                <a:schemeClr val="accent5">
                  <a:lumMod val="75000"/>
                </a:schemeClr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6" name="Rounded Rectangle 75">
            <a:extLst>
              <a:ext uri="{FF2B5EF4-FFF2-40B4-BE49-F238E27FC236}">
                <a16:creationId xmlns:a16="http://schemas.microsoft.com/office/drawing/2014/main" id="{CD6DCE27-FD68-3E40-804E-4F809BFEF9D6}"/>
              </a:ext>
            </a:extLst>
          </p:cNvPr>
          <p:cNvSpPr/>
          <p:nvPr/>
        </p:nvSpPr>
        <p:spPr>
          <a:xfrm>
            <a:off x="10560050" y="2654300"/>
            <a:ext cx="527050" cy="39886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77" name="Rounded Rectangle 76">
            <a:extLst>
              <a:ext uri="{FF2B5EF4-FFF2-40B4-BE49-F238E27FC236}">
                <a16:creationId xmlns:a16="http://schemas.microsoft.com/office/drawing/2014/main" id="{3D05B170-DAD8-124D-A23C-4ECB27A3919F}"/>
              </a:ext>
            </a:extLst>
          </p:cNvPr>
          <p:cNvSpPr/>
          <p:nvPr/>
        </p:nvSpPr>
        <p:spPr>
          <a:xfrm>
            <a:off x="9537700" y="220891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402D1D94-ED5B-D54B-BED7-56C4D459EA96}"/>
              </a:ext>
            </a:extLst>
          </p:cNvPr>
          <p:cNvSpPr/>
          <p:nvPr/>
        </p:nvSpPr>
        <p:spPr>
          <a:xfrm>
            <a:off x="9893300" y="2305648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79" name="Rounded Rectangle 78">
            <a:extLst>
              <a:ext uri="{FF2B5EF4-FFF2-40B4-BE49-F238E27FC236}">
                <a16:creationId xmlns:a16="http://schemas.microsoft.com/office/drawing/2014/main" id="{50D4627B-D874-1F4D-A922-2016CD54F2F4}"/>
              </a:ext>
            </a:extLst>
          </p:cNvPr>
          <p:cNvSpPr/>
          <p:nvPr/>
        </p:nvSpPr>
        <p:spPr>
          <a:xfrm>
            <a:off x="9544050" y="2505077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80" name="Rounded Rectangle 79">
            <a:extLst>
              <a:ext uri="{FF2B5EF4-FFF2-40B4-BE49-F238E27FC236}">
                <a16:creationId xmlns:a16="http://schemas.microsoft.com/office/drawing/2014/main" id="{0CB14CF6-8544-8D4F-A6B3-6A0FF8CF93ED}"/>
              </a:ext>
            </a:extLst>
          </p:cNvPr>
          <p:cNvSpPr/>
          <p:nvPr/>
        </p:nvSpPr>
        <p:spPr>
          <a:xfrm>
            <a:off x="9544050" y="279162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81" name="Rounded Rectangle 80">
            <a:extLst>
              <a:ext uri="{FF2B5EF4-FFF2-40B4-BE49-F238E27FC236}">
                <a16:creationId xmlns:a16="http://schemas.microsoft.com/office/drawing/2014/main" id="{41D0B2FE-423F-A24C-B5DB-74158F5BC809}"/>
              </a:ext>
            </a:extLst>
          </p:cNvPr>
          <p:cNvSpPr/>
          <p:nvPr/>
        </p:nvSpPr>
        <p:spPr>
          <a:xfrm>
            <a:off x="9550400" y="3074593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82" name="Rounded Rectangle 81">
            <a:extLst>
              <a:ext uri="{FF2B5EF4-FFF2-40B4-BE49-F238E27FC236}">
                <a16:creationId xmlns:a16="http://schemas.microsoft.com/office/drawing/2014/main" id="{A06335D0-DB03-0948-9A94-CE536DDC8357}"/>
              </a:ext>
            </a:extLst>
          </p:cNvPr>
          <p:cNvSpPr/>
          <p:nvPr/>
        </p:nvSpPr>
        <p:spPr>
          <a:xfrm>
            <a:off x="10236200" y="2420544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83" name="Straight Arrow Connector 82">
            <a:extLst>
              <a:ext uri="{FF2B5EF4-FFF2-40B4-BE49-F238E27FC236}">
                <a16:creationId xmlns:a16="http://schemas.microsoft.com/office/drawing/2014/main" id="{D35951B6-E16B-9E4C-8FD1-70E3DE3A14D1}"/>
              </a:ext>
            </a:extLst>
          </p:cNvPr>
          <p:cNvCxnSpPr>
            <a:cxnSpLocks/>
            <a:stCxn id="77" idx="3"/>
            <a:endCxn id="78" idx="1"/>
          </p:cNvCxnSpPr>
          <p:nvPr/>
        </p:nvCxnSpPr>
        <p:spPr>
          <a:xfrm>
            <a:off x="9880600" y="2288088"/>
            <a:ext cx="12700" cy="967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Arrow Connector 83">
            <a:extLst>
              <a:ext uri="{FF2B5EF4-FFF2-40B4-BE49-F238E27FC236}">
                <a16:creationId xmlns:a16="http://schemas.microsoft.com/office/drawing/2014/main" id="{4CF53A68-CC3D-214E-8E02-73612F04830D}"/>
              </a:ext>
            </a:extLst>
          </p:cNvPr>
          <p:cNvCxnSpPr>
            <a:cxnSpLocks/>
            <a:stCxn id="78" idx="3"/>
            <a:endCxn id="82" idx="1"/>
          </p:cNvCxnSpPr>
          <p:nvPr/>
        </p:nvCxnSpPr>
        <p:spPr>
          <a:xfrm>
            <a:off x="10236200" y="2384824"/>
            <a:ext cx="0" cy="1148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>
            <a:extLst>
              <a:ext uri="{FF2B5EF4-FFF2-40B4-BE49-F238E27FC236}">
                <a16:creationId xmlns:a16="http://schemas.microsoft.com/office/drawing/2014/main" id="{9FD36B45-BD00-AC4D-8CFF-A5B2DD499E81}"/>
              </a:ext>
            </a:extLst>
          </p:cNvPr>
          <p:cNvCxnSpPr>
            <a:cxnSpLocks/>
            <a:stCxn id="79" idx="3"/>
            <a:endCxn id="76" idx="1"/>
          </p:cNvCxnSpPr>
          <p:nvPr/>
        </p:nvCxnSpPr>
        <p:spPr>
          <a:xfrm>
            <a:off x="9886950" y="2584253"/>
            <a:ext cx="673100" cy="2694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Arrow Connector 85">
            <a:extLst>
              <a:ext uri="{FF2B5EF4-FFF2-40B4-BE49-F238E27FC236}">
                <a16:creationId xmlns:a16="http://schemas.microsoft.com/office/drawing/2014/main" id="{69E4D1D8-9337-C541-9943-20F0C743E0C9}"/>
              </a:ext>
            </a:extLst>
          </p:cNvPr>
          <p:cNvCxnSpPr>
            <a:cxnSpLocks/>
            <a:stCxn id="80" idx="3"/>
            <a:endCxn id="76" idx="1"/>
          </p:cNvCxnSpPr>
          <p:nvPr/>
        </p:nvCxnSpPr>
        <p:spPr>
          <a:xfrm flipV="1">
            <a:off x="9886950" y="2853730"/>
            <a:ext cx="673100" cy="170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Arrow Connector 86">
            <a:extLst>
              <a:ext uri="{FF2B5EF4-FFF2-40B4-BE49-F238E27FC236}">
                <a16:creationId xmlns:a16="http://schemas.microsoft.com/office/drawing/2014/main" id="{ACFBCA58-119A-A544-B5C2-757CC10340A2}"/>
              </a:ext>
            </a:extLst>
          </p:cNvPr>
          <p:cNvCxnSpPr>
            <a:cxnSpLocks/>
            <a:stCxn id="81" idx="3"/>
            <a:endCxn id="76" idx="1"/>
          </p:cNvCxnSpPr>
          <p:nvPr/>
        </p:nvCxnSpPr>
        <p:spPr>
          <a:xfrm flipV="1">
            <a:off x="9893300" y="2853730"/>
            <a:ext cx="666750" cy="3000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>
            <a:extLst>
              <a:ext uri="{FF2B5EF4-FFF2-40B4-BE49-F238E27FC236}">
                <a16:creationId xmlns:a16="http://schemas.microsoft.com/office/drawing/2014/main" id="{FBDAE6C3-724B-3142-B0DA-0A0DE846772B}"/>
              </a:ext>
            </a:extLst>
          </p:cNvPr>
          <p:cNvCxnSpPr>
            <a:cxnSpLocks/>
            <a:stCxn id="82" idx="3"/>
            <a:endCxn id="76" idx="1"/>
          </p:cNvCxnSpPr>
          <p:nvPr/>
        </p:nvCxnSpPr>
        <p:spPr>
          <a:xfrm flipH="1">
            <a:off x="10560050" y="2499720"/>
            <a:ext cx="19050" cy="35401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Rounded Rectangle 88">
            <a:extLst>
              <a:ext uri="{FF2B5EF4-FFF2-40B4-BE49-F238E27FC236}">
                <a16:creationId xmlns:a16="http://schemas.microsoft.com/office/drawing/2014/main" id="{BFD05008-E613-3C4E-917C-C4512B72EE05}"/>
              </a:ext>
            </a:extLst>
          </p:cNvPr>
          <p:cNvSpPr/>
          <p:nvPr/>
        </p:nvSpPr>
        <p:spPr>
          <a:xfrm>
            <a:off x="10547350" y="3873500"/>
            <a:ext cx="527050" cy="39886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D3AF8B21-E899-5849-874D-722EB1E2F143}"/>
              </a:ext>
            </a:extLst>
          </p:cNvPr>
          <p:cNvSpPr/>
          <p:nvPr/>
        </p:nvSpPr>
        <p:spPr>
          <a:xfrm>
            <a:off x="9525000" y="342811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17" name="Rounded Rectangle 116">
            <a:extLst>
              <a:ext uri="{FF2B5EF4-FFF2-40B4-BE49-F238E27FC236}">
                <a16:creationId xmlns:a16="http://schemas.microsoft.com/office/drawing/2014/main" id="{63BBBDDE-5A63-8B48-8674-AC132A11317B}"/>
              </a:ext>
            </a:extLst>
          </p:cNvPr>
          <p:cNvSpPr/>
          <p:nvPr/>
        </p:nvSpPr>
        <p:spPr>
          <a:xfrm>
            <a:off x="9880600" y="3524848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18" name="Rounded Rectangle 117">
            <a:extLst>
              <a:ext uri="{FF2B5EF4-FFF2-40B4-BE49-F238E27FC236}">
                <a16:creationId xmlns:a16="http://schemas.microsoft.com/office/drawing/2014/main" id="{F7E08226-EE6F-EE45-A528-BEDB59928341}"/>
              </a:ext>
            </a:extLst>
          </p:cNvPr>
          <p:cNvSpPr/>
          <p:nvPr/>
        </p:nvSpPr>
        <p:spPr>
          <a:xfrm>
            <a:off x="9531350" y="3724277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19" name="Rounded Rectangle 118">
            <a:extLst>
              <a:ext uri="{FF2B5EF4-FFF2-40B4-BE49-F238E27FC236}">
                <a16:creationId xmlns:a16="http://schemas.microsoft.com/office/drawing/2014/main" id="{322C1F2F-B602-4A41-ABFF-6FA2617D1AB9}"/>
              </a:ext>
            </a:extLst>
          </p:cNvPr>
          <p:cNvSpPr/>
          <p:nvPr/>
        </p:nvSpPr>
        <p:spPr>
          <a:xfrm>
            <a:off x="9531350" y="401082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20" name="Rounded Rectangle 119">
            <a:extLst>
              <a:ext uri="{FF2B5EF4-FFF2-40B4-BE49-F238E27FC236}">
                <a16:creationId xmlns:a16="http://schemas.microsoft.com/office/drawing/2014/main" id="{B13D5D4E-84AB-354C-B2EF-530B04D317C8}"/>
              </a:ext>
            </a:extLst>
          </p:cNvPr>
          <p:cNvSpPr/>
          <p:nvPr/>
        </p:nvSpPr>
        <p:spPr>
          <a:xfrm>
            <a:off x="9537700" y="4293793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21" name="Rounded Rectangle 120">
            <a:extLst>
              <a:ext uri="{FF2B5EF4-FFF2-40B4-BE49-F238E27FC236}">
                <a16:creationId xmlns:a16="http://schemas.microsoft.com/office/drawing/2014/main" id="{9ECFABDB-13D4-4444-84B4-EA0BBEF0E057}"/>
              </a:ext>
            </a:extLst>
          </p:cNvPr>
          <p:cNvSpPr/>
          <p:nvPr/>
        </p:nvSpPr>
        <p:spPr>
          <a:xfrm>
            <a:off x="10223500" y="3639744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122" name="Straight Arrow Connector 121">
            <a:extLst>
              <a:ext uri="{FF2B5EF4-FFF2-40B4-BE49-F238E27FC236}">
                <a16:creationId xmlns:a16="http://schemas.microsoft.com/office/drawing/2014/main" id="{41DEFA40-5BF2-1F45-8422-00220F88DECB}"/>
              </a:ext>
            </a:extLst>
          </p:cNvPr>
          <p:cNvCxnSpPr>
            <a:cxnSpLocks/>
            <a:stCxn id="90" idx="3"/>
            <a:endCxn id="117" idx="1"/>
          </p:cNvCxnSpPr>
          <p:nvPr/>
        </p:nvCxnSpPr>
        <p:spPr>
          <a:xfrm>
            <a:off x="9867900" y="3507288"/>
            <a:ext cx="12700" cy="967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Arrow Connector 122">
            <a:extLst>
              <a:ext uri="{FF2B5EF4-FFF2-40B4-BE49-F238E27FC236}">
                <a16:creationId xmlns:a16="http://schemas.microsoft.com/office/drawing/2014/main" id="{1E85327E-5DEF-B44B-B708-929CB3F1D812}"/>
              </a:ext>
            </a:extLst>
          </p:cNvPr>
          <p:cNvCxnSpPr>
            <a:cxnSpLocks/>
            <a:stCxn id="117" idx="3"/>
            <a:endCxn id="121" idx="1"/>
          </p:cNvCxnSpPr>
          <p:nvPr/>
        </p:nvCxnSpPr>
        <p:spPr>
          <a:xfrm>
            <a:off x="10223500" y="3604024"/>
            <a:ext cx="0" cy="1148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Straight Arrow Connector 123">
            <a:extLst>
              <a:ext uri="{FF2B5EF4-FFF2-40B4-BE49-F238E27FC236}">
                <a16:creationId xmlns:a16="http://schemas.microsoft.com/office/drawing/2014/main" id="{19A7C22A-185E-A74E-AE07-485B86411C73}"/>
              </a:ext>
            </a:extLst>
          </p:cNvPr>
          <p:cNvCxnSpPr>
            <a:cxnSpLocks/>
            <a:stCxn id="118" idx="3"/>
            <a:endCxn id="89" idx="1"/>
          </p:cNvCxnSpPr>
          <p:nvPr/>
        </p:nvCxnSpPr>
        <p:spPr>
          <a:xfrm>
            <a:off x="9874250" y="3803453"/>
            <a:ext cx="673100" cy="2694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Straight Arrow Connector 124">
            <a:extLst>
              <a:ext uri="{FF2B5EF4-FFF2-40B4-BE49-F238E27FC236}">
                <a16:creationId xmlns:a16="http://schemas.microsoft.com/office/drawing/2014/main" id="{06D044CB-8A08-1246-9FC7-7F47E8FEC851}"/>
              </a:ext>
            </a:extLst>
          </p:cNvPr>
          <p:cNvCxnSpPr>
            <a:cxnSpLocks/>
            <a:stCxn id="119" idx="3"/>
            <a:endCxn id="89" idx="1"/>
          </p:cNvCxnSpPr>
          <p:nvPr/>
        </p:nvCxnSpPr>
        <p:spPr>
          <a:xfrm flipV="1">
            <a:off x="9874250" y="4072930"/>
            <a:ext cx="673100" cy="170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Straight Arrow Connector 125">
            <a:extLst>
              <a:ext uri="{FF2B5EF4-FFF2-40B4-BE49-F238E27FC236}">
                <a16:creationId xmlns:a16="http://schemas.microsoft.com/office/drawing/2014/main" id="{A221DC43-A5B5-5D48-BE4E-2A6894DAAD36}"/>
              </a:ext>
            </a:extLst>
          </p:cNvPr>
          <p:cNvCxnSpPr>
            <a:cxnSpLocks/>
            <a:stCxn id="120" idx="3"/>
            <a:endCxn id="89" idx="1"/>
          </p:cNvCxnSpPr>
          <p:nvPr/>
        </p:nvCxnSpPr>
        <p:spPr>
          <a:xfrm flipV="1">
            <a:off x="9880600" y="4072930"/>
            <a:ext cx="666750" cy="3000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Straight Arrow Connector 126">
            <a:extLst>
              <a:ext uri="{FF2B5EF4-FFF2-40B4-BE49-F238E27FC236}">
                <a16:creationId xmlns:a16="http://schemas.microsoft.com/office/drawing/2014/main" id="{DF571E24-3AC1-924F-93D5-7E093EAF7919}"/>
              </a:ext>
            </a:extLst>
          </p:cNvPr>
          <p:cNvCxnSpPr>
            <a:cxnSpLocks/>
            <a:stCxn id="121" idx="3"/>
            <a:endCxn id="89" idx="1"/>
          </p:cNvCxnSpPr>
          <p:nvPr/>
        </p:nvCxnSpPr>
        <p:spPr>
          <a:xfrm flipH="1">
            <a:off x="10547350" y="3718920"/>
            <a:ext cx="19050" cy="35401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Rounded Rectangle 127">
            <a:extLst>
              <a:ext uri="{FF2B5EF4-FFF2-40B4-BE49-F238E27FC236}">
                <a16:creationId xmlns:a16="http://schemas.microsoft.com/office/drawing/2014/main" id="{B252C48F-D44F-544A-9E65-5E80F21367BE}"/>
              </a:ext>
            </a:extLst>
          </p:cNvPr>
          <p:cNvSpPr/>
          <p:nvPr/>
        </p:nvSpPr>
        <p:spPr>
          <a:xfrm>
            <a:off x="10560050" y="5143500"/>
            <a:ext cx="527050" cy="39886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29" name="Rounded Rectangle 128">
            <a:extLst>
              <a:ext uri="{FF2B5EF4-FFF2-40B4-BE49-F238E27FC236}">
                <a16:creationId xmlns:a16="http://schemas.microsoft.com/office/drawing/2014/main" id="{A08E3C08-E3C5-8543-B70F-1F3563E05AC0}"/>
              </a:ext>
            </a:extLst>
          </p:cNvPr>
          <p:cNvSpPr/>
          <p:nvPr/>
        </p:nvSpPr>
        <p:spPr>
          <a:xfrm>
            <a:off x="9537700" y="469811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30" name="Rounded Rectangle 129">
            <a:extLst>
              <a:ext uri="{FF2B5EF4-FFF2-40B4-BE49-F238E27FC236}">
                <a16:creationId xmlns:a16="http://schemas.microsoft.com/office/drawing/2014/main" id="{47DEC39D-4B4B-9542-9F6B-F6A09B07214D}"/>
              </a:ext>
            </a:extLst>
          </p:cNvPr>
          <p:cNvSpPr/>
          <p:nvPr/>
        </p:nvSpPr>
        <p:spPr>
          <a:xfrm>
            <a:off x="9893300" y="4794848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44" name="Rounded Rectangle 143">
            <a:extLst>
              <a:ext uri="{FF2B5EF4-FFF2-40B4-BE49-F238E27FC236}">
                <a16:creationId xmlns:a16="http://schemas.microsoft.com/office/drawing/2014/main" id="{E96BCCBB-AFFA-8E47-B0B7-AC0330AB956D}"/>
              </a:ext>
            </a:extLst>
          </p:cNvPr>
          <p:cNvSpPr/>
          <p:nvPr/>
        </p:nvSpPr>
        <p:spPr>
          <a:xfrm>
            <a:off x="9544050" y="4994277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46" name="Rounded Rectangle 145">
            <a:extLst>
              <a:ext uri="{FF2B5EF4-FFF2-40B4-BE49-F238E27FC236}">
                <a16:creationId xmlns:a16="http://schemas.microsoft.com/office/drawing/2014/main" id="{2C29D677-7B4C-2F4F-BC5C-6270C737BC6C}"/>
              </a:ext>
            </a:extLst>
          </p:cNvPr>
          <p:cNvSpPr/>
          <p:nvPr/>
        </p:nvSpPr>
        <p:spPr>
          <a:xfrm>
            <a:off x="9544050" y="5280822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47" name="Rounded Rectangle 146">
            <a:extLst>
              <a:ext uri="{FF2B5EF4-FFF2-40B4-BE49-F238E27FC236}">
                <a16:creationId xmlns:a16="http://schemas.microsoft.com/office/drawing/2014/main" id="{A0B68438-D6CD-794E-9466-645D2EA2B4A7}"/>
              </a:ext>
            </a:extLst>
          </p:cNvPr>
          <p:cNvSpPr/>
          <p:nvPr/>
        </p:nvSpPr>
        <p:spPr>
          <a:xfrm>
            <a:off x="9550400" y="5563793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sp>
        <p:nvSpPr>
          <p:cNvPr id="149" name="Rounded Rectangle 148">
            <a:extLst>
              <a:ext uri="{FF2B5EF4-FFF2-40B4-BE49-F238E27FC236}">
                <a16:creationId xmlns:a16="http://schemas.microsoft.com/office/drawing/2014/main" id="{47CDFDA1-9139-F044-9131-52F47C012354}"/>
              </a:ext>
            </a:extLst>
          </p:cNvPr>
          <p:cNvSpPr/>
          <p:nvPr/>
        </p:nvSpPr>
        <p:spPr>
          <a:xfrm>
            <a:off x="10236200" y="4909744"/>
            <a:ext cx="342900" cy="158351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/>
          </a:p>
        </p:txBody>
      </p:sp>
      <p:cxnSp>
        <p:nvCxnSpPr>
          <p:cNvPr id="150" name="Straight Arrow Connector 149">
            <a:extLst>
              <a:ext uri="{FF2B5EF4-FFF2-40B4-BE49-F238E27FC236}">
                <a16:creationId xmlns:a16="http://schemas.microsoft.com/office/drawing/2014/main" id="{3C03A5AA-C16B-F040-BEC5-7AFF737D736B}"/>
              </a:ext>
            </a:extLst>
          </p:cNvPr>
          <p:cNvCxnSpPr>
            <a:cxnSpLocks/>
            <a:stCxn id="129" idx="3"/>
            <a:endCxn id="130" idx="1"/>
          </p:cNvCxnSpPr>
          <p:nvPr/>
        </p:nvCxnSpPr>
        <p:spPr>
          <a:xfrm>
            <a:off x="9880600" y="4777288"/>
            <a:ext cx="12700" cy="9673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2" name="Straight Arrow Connector 151">
            <a:extLst>
              <a:ext uri="{FF2B5EF4-FFF2-40B4-BE49-F238E27FC236}">
                <a16:creationId xmlns:a16="http://schemas.microsoft.com/office/drawing/2014/main" id="{0875D6B4-0D88-EA42-AF22-7346E9ADB770}"/>
              </a:ext>
            </a:extLst>
          </p:cNvPr>
          <p:cNvCxnSpPr>
            <a:cxnSpLocks/>
            <a:stCxn id="130" idx="3"/>
            <a:endCxn id="149" idx="1"/>
          </p:cNvCxnSpPr>
          <p:nvPr/>
        </p:nvCxnSpPr>
        <p:spPr>
          <a:xfrm>
            <a:off x="10236200" y="4874024"/>
            <a:ext cx="0" cy="1148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Straight Arrow Connector 152">
            <a:extLst>
              <a:ext uri="{FF2B5EF4-FFF2-40B4-BE49-F238E27FC236}">
                <a16:creationId xmlns:a16="http://schemas.microsoft.com/office/drawing/2014/main" id="{83A40B3E-AE4C-A348-8D88-772F2C29E6F3}"/>
              </a:ext>
            </a:extLst>
          </p:cNvPr>
          <p:cNvCxnSpPr>
            <a:cxnSpLocks/>
            <a:stCxn id="144" idx="3"/>
            <a:endCxn id="128" idx="1"/>
          </p:cNvCxnSpPr>
          <p:nvPr/>
        </p:nvCxnSpPr>
        <p:spPr>
          <a:xfrm>
            <a:off x="9886950" y="5073453"/>
            <a:ext cx="673100" cy="2694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Arrow Connector 156">
            <a:extLst>
              <a:ext uri="{FF2B5EF4-FFF2-40B4-BE49-F238E27FC236}">
                <a16:creationId xmlns:a16="http://schemas.microsoft.com/office/drawing/2014/main" id="{25160D6F-EC3E-6245-91D9-69AE4B6E981A}"/>
              </a:ext>
            </a:extLst>
          </p:cNvPr>
          <p:cNvCxnSpPr>
            <a:cxnSpLocks/>
            <a:stCxn id="146" idx="3"/>
            <a:endCxn id="128" idx="1"/>
          </p:cNvCxnSpPr>
          <p:nvPr/>
        </p:nvCxnSpPr>
        <p:spPr>
          <a:xfrm flipV="1">
            <a:off x="9886950" y="5342930"/>
            <a:ext cx="673100" cy="170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Arrow Connector 157">
            <a:extLst>
              <a:ext uri="{FF2B5EF4-FFF2-40B4-BE49-F238E27FC236}">
                <a16:creationId xmlns:a16="http://schemas.microsoft.com/office/drawing/2014/main" id="{15F2125A-0240-E04B-A420-AC7443B610C9}"/>
              </a:ext>
            </a:extLst>
          </p:cNvPr>
          <p:cNvCxnSpPr>
            <a:cxnSpLocks/>
            <a:stCxn id="147" idx="3"/>
            <a:endCxn id="128" idx="1"/>
          </p:cNvCxnSpPr>
          <p:nvPr/>
        </p:nvCxnSpPr>
        <p:spPr>
          <a:xfrm flipV="1">
            <a:off x="9893300" y="5342930"/>
            <a:ext cx="666750" cy="30003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Arrow Connector 158">
            <a:extLst>
              <a:ext uri="{FF2B5EF4-FFF2-40B4-BE49-F238E27FC236}">
                <a16:creationId xmlns:a16="http://schemas.microsoft.com/office/drawing/2014/main" id="{73CEB8A7-EB3A-2847-B878-811EB5722B57}"/>
              </a:ext>
            </a:extLst>
          </p:cNvPr>
          <p:cNvCxnSpPr>
            <a:cxnSpLocks/>
            <a:stCxn id="149" idx="3"/>
            <a:endCxn id="128" idx="1"/>
          </p:cNvCxnSpPr>
          <p:nvPr/>
        </p:nvCxnSpPr>
        <p:spPr>
          <a:xfrm flipH="1">
            <a:off x="10560050" y="4988920"/>
            <a:ext cx="19050" cy="35401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Straight Arrow Connector 159">
            <a:extLst>
              <a:ext uri="{FF2B5EF4-FFF2-40B4-BE49-F238E27FC236}">
                <a16:creationId xmlns:a16="http://schemas.microsoft.com/office/drawing/2014/main" id="{7B7E803F-FC20-FE4D-AE25-E3EE01974D7C}"/>
              </a:ext>
            </a:extLst>
          </p:cNvPr>
          <p:cNvCxnSpPr>
            <a:cxnSpLocks/>
            <a:stCxn id="131" idx="3"/>
            <a:endCxn id="81" idx="1"/>
          </p:cNvCxnSpPr>
          <p:nvPr/>
        </p:nvCxnSpPr>
        <p:spPr>
          <a:xfrm flipV="1">
            <a:off x="8661400" y="3153769"/>
            <a:ext cx="889000" cy="681631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Straight Arrow Connector 160">
            <a:extLst>
              <a:ext uri="{FF2B5EF4-FFF2-40B4-BE49-F238E27FC236}">
                <a16:creationId xmlns:a16="http://schemas.microsoft.com/office/drawing/2014/main" id="{F005B555-5BC0-F54E-B5D8-9F8FC204BA7E}"/>
              </a:ext>
            </a:extLst>
          </p:cNvPr>
          <p:cNvCxnSpPr>
            <a:cxnSpLocks/>
            <a:stCxn id="131" idx="3"/>
            <a:endCxn id="120" idx="1"/>
          </p:cNvCxnSpPr>
          <p:nvPr/>
        </p:nvCxnSpPr>
        <p:spPr>
          <a:xfrm>
            <a:off x="8661400" y="3835400"/>
            <a:ext cx="876300" cy="537569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Straight Arrow Connector 161">
            <a:extLst>
              <a:ext uri="{FF2B5EF4-FFF2-40B4-BE49-F238E27FC236}">
                <a16:creationId xmlns:a16="http://schemas.microsoft.com/office/drawing/2014/main" id="{4477D205-C1C2-844F-A130-0657682E5171}"/>
              </a:ext>
            </a:extLst>
          </p:cNvPr>
          <p:cNvCxnSpPr>
            <a:cxnSpLocks/>
            <a:stCxn id="131" idx="3"/>
            <a:endCxn id="147" idx="1"/>
          </p:cNvCxnSpPr>
          <p:nvPr/>
        </p:nvCxnSpPr>
        <p:spPr>
          <a:xfrm>
            <a:off x="8661400" y="3835400"/>
            <a:ext cx="889000" cy="1807569"/>
          </a:xfrm>
          <a:prstGeom prst="straightConnector1">
            <a:avLst/>
          </a:prstGeom>
          <a:ln w="57150">
            <a:solidFill>
              <a:schemeClr val="accent5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" name="Donut 153">
            <a:extLst>
              <a:ext uri="{FF2B5EF4-FFF2-40B4-BE49-F238E27FC236}">
                <a16:creationId xmlns:a16="http://schemas.microsoft.com/office/drawing/2014/main" id="{529ED05B-DC73-9A42-93ED-78CED6E5E2AD}"/>
              </a:ext>
            </a:extLst>
          </p:cNvPr>
          <p:cNvSpPr/>
          <p:nvPr/>
        </p:nvSpPr>
        <p:spPr>
          <a:xfrm>
            <a:off x="8877300" y="1101294"/>
            <a:ext cx="2895600" cy="5163810"/>
          </a:xfrm>
          <a:prstGeom prst="donut">
            <a:avLst>
              <a:gd name="adj" fmla="val 2041"/>
            </a:avLst>
          </a:prstGeom>
          <a:solidFill>
            <a:srgbClr val="FF0000"/>
          </a:solidFill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sk-SK">
              <a:solidFill>
                <a:schemeClr val="tx1"/>
              </a:solidFill>
            </a:endParaRPr>
          </a:p>
        </p:txBody>
      </p:sp>
      <p:sp>
        <p:nvSpPr>
          <p:cNvPr id="163" name="TextBox 162">
            <a:extLst>
              <a:ext uri="{FF2B5EF4-FFF2-40B4-BE49-F238E27FC236}">
                <a16:creationId xmlns:a16="http://schemas.microsoft.com/office/drawing/2014/main" id="{FC5746C2-5C08-0148-90D3-6EEE31D257FC}"/>
              </a:ext>
            </a:extLst>
          </p:cNvPr>
          <p:cNvSpPr txBox="1"/>
          <p:nvPr/>
        </p:nvSpPr>
        <p:spPr>
          <a:xfrm>
            <a:off x="4202622" y="5932053"/>
            <a:ext cx="725278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k-SK" sz="2400" b="1" dirty="0">
                <a:solidFill>
                  <a:srgbClr val="C00000"/>
                </a:solidFill>
              </a:rPr>
              <a:t>Koordinácia medzi rezortmi, za účelom </a:t>
            </a:r>
          </a:p>
          <a:p>
            <a:r>
              <a:rPr lang="sk-SK" sz="2400" b="1" dirty="0">
                <a:solidFill>
                  <a:srgbClr val="C00000"/>
                </a:solidFill>
              </a:rPr>
              <a:t>čo najširšieho nasadenia dostupných služieb</a:t>
            </a:r>
          </a:p>
        </p:txBody>
      </p:sp>
    </p:spTree>
    <p:extLst>
      <p:ext uri="{BB962C8B-B14F-4D97-AF65-F5344CB8AC3E}">
        <p14:creationId xmlns:p14="http://schemas.microsoft.com/office/powerpoint/2010/main" val="24956779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sk-SK" dirty="0"/>
              <a:t>Úvodná fáza</a:t>
            </a:r>
          </a:p>
          <a:p>
            <a:r>
              <a:rPr lang="sk-SK" dirty="0"/>
              <a:t>Vytvorenie obsahu </a:t>
            </a:r>
            <a:r>
              <a:rPr lang="sk-SK" dirty="0" err="1"/>
              <a:t>Roadmapy</a:t>
            </a:r>
            <a:r>
              <a:rPr lang="sk-SK" dirty="0"/>
              <a:t> na  UPVII</a:t>
            </a:r>
          </a:p>
          <a:p>
            <a:r>
              <a:rPr lang="sk-SK" dirty="0"/>
              <a:t>Fixovanie záväzkov s jednotlivými OVM</a:t>
            </a:r>
          </a:p>
          <a:p>
            <a:pPr marL="0" indent="0">
              <a:buNone/>
            </a:pPr>
            <a:r>
              <a:rPr lang="sk-SK" dirty="0"/>
              <a:t>Operatívny režim</a:t>
            </a:r>
          </a:p>
          <a:p>
            <a:r>
              <a:rPr lang="sk-SK" dirty="0" err="1"/>
              <a:t>Každotýždňové</a:t>
            </a:r>
            <a:r>
              <a:rPr lang="sk-SK" dirty="0"/>
              <a:t> hodnotiace a eskalačné stretnutia</a:t>
            </a:r>
          </a:p>
          <a:p>
            <a:pPr marL="0" indent="0">
              <a:buNone/>
            </a:pP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41047076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sk-SK" dirty="0"/>
              <a:t>Úvodná fáza. Vytvorenie obsahu </a:t>
            </a:r>
            <a:r>
              <a:rPr lang="sk-SK" dirty="0" err="1"/>
              <a:t>Roadmapy</a:t>
            </a:r>
            <a:r>
              <a:rPr lang="sk-SK" dirty="0"/>
              <a:t>. UPVII:</a:t>
            </a:r>
          </a:p>
          <a:p>
            <a:r>
              <a:rPr lang="sk-SK" dirty="0"/>
              <a:t>Zostaví čo najkomplexnejší zoznam prínosov a inovácií</a:t>
            </a:r>
          </a:p>
          <a:p>
            <a:r>
              <a:rPr lang="sk-SK" dirty="0"/>
              <a:t>Ku každému definuje cieľovú (</a:t>
            </a:r>
            <a:r>
              <a:rPr lang="sk-SK" dirty="0" err="1"/>
              <a:t>finalizačnú</a:t>
            </a:r>
            <a:r>
              <a:rPr lang="sk-SK" dirty="0"/>
              <a:t>) aktivitu</a:t>
            </a:r>
          </a:p>
          <a:p>
            <a:r>
              <a:rPr lang="sk-SK" dirty="0"/>
              <a:t>Definuje úvodný zoznam podmieňujúcich míľnikov</a:t>
            </a:r>
          </a:p>
          <a:p>
            <a:r>
              <a:rPr lang="sk-SK" dirty="0"/>
              <a:t>Určí zodpovedné OVM</a:t>
            </a:r>
          </a:p>
          <a:p>
            <a:r>
              <a:rPr lang="sk-SK" dirty="0"/>
              <a:t>Navrhne osobu zodpovednú za dosiahnutie prínosu na OVM (úvodom štatutár)</a:t>
            </a:r>
          </a:p>
          <a:p>
            <a:r>
              <a:rPr lang="sk-SK" dirty="0"/>
              <a:t>Nominuje </a:t>
            </a:r>
            <a:r>
              <a:rPr lang="sk-SK" dirty="0" err="1"/>
              <a:t>account</a:t>
            </a:r>
            <a:r>
              <a:rPr lang="sk-SK" dirty="0"/>
              <a:t> manažéra za UPVII</a:t>
            </a:r>
          </a:p>
          <a:p>
            <a:r>
              <a:rPr lang="sk-SK" dirty="0"/>
              <a:t>Navrhne k míľnikom termíny míľnikov </a:t>
            </a:r>
          </a:p>
          <a:p>
            <a:r>
              <a:rPr lang="sk-SK" dirty="0"/>
              <a:t>Prínosom a inováciám priradí prioritu</a:t>
            </a:r>
          </a:p>
          <a:p>
            <a:r>
              <a:rPr lang="sk-SK" dirty="0"/>
              <a:t>Ich status označí v prvom kole ako V procese</a:t>
            </a:r>
          </a:p>
          <a:p>
            <a:r>
              <a:rPr lang="sk-SK" dirty="0"/>
              <a:t>Ak treba, okomentuje jednotlivé míľniky</a:t>
            </a:r>
          </a:p>
        </p:txBody>
      </p:sp>
    </p:spTree>
    <p:extLst>
      <p:ext uri="{BB962C8B-B14F-4D97-AF65-F5344CB8AC3E}">
        <p14:creationId xmlns:p14="http://schemas.microsoft.com/office/powerpoint/2010/main" val="34952253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66DFE4-5522-494B-924B-AAA0168D3B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Agenda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22CC85-466D-554F-8551-CE5383564C5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k-SK" dirty="0" err="1"/>
              <a:t>Package</a:t>
            </a:r>
            <a:r>
              <a:rPr lang="sk-SK" dirty="0"/>
              <a:t> 1: Implementačný plán pre centrálne riadenie informatizácie / Plán míľnikov čo bude kedy k dispozícii pre občanov a OVM (výstupy projektov)</a:t>
            </a:r>
            <a:endParaRPr lang="sk-SK" sz="3200" dirty="0"/>
          </a:p>
          <a:p>
            <a:r>
              <a:rPr lang="sk-SK" dirty="0" err="1"/>
              <a:t>Package</a:t>
            </a:r>
            <a:r>
              <a:rPr lang="sk-SK" dirty="0"/>
              <a:t> 2: Strategický dokument riadenie ľudských zdrojov</a:t>
            </a:r>
            <a:endParaRPr lang="sk-SK" sz="3200" dirty="0"/>
          </a:p>
          <a:p>
            <a:r>
              <a:rPr lang="sk-SK" dirty="0" err="1"/>
              <a:t>Package</a:t>
            </a:r>
            <a:r>
              <a:rPr lang="sk-SK" dirty="0"/>
              <a:t> 3: Ochrana hospodárskej súťaže a transparentnosť</a:t>
            </a:r>
            <a:endParaRPr lang="sk-SK" sz="3200" dirty="0"/>
          </a:p>
          <a:p>
            <a:r>
              <a:rPr lang="sk-SK" dirty="0"/>
              <a:t>Ku každému balíku sa účastníci vyjadria k obsahu, očakávanému výstupu, harmonogramu prác a záujme participovať</a:t>
            </a:r>
          </a:p>
        </p:txBody>
      </p:sp>
    </p:spTree>
    <p:extLst>
      <p:ext uri="{BB962C8B-B14F-4D97-AF65-F5344CB8AC3E}">
        <p14:creationId xmlns:p14="http://schemas.microsoft.com/office/powerpoint/2010/main" val="348696873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Obsah </a:t>
            </a:r>
            <a:r>
              <a:rPr lang="sk-SK" dirty="0" err="1"/>
              <a:t>Roadmapy</a:t>
            </a:r>
            <a:endParaRPr lang="sk-SK" dirty="0"/>
          </a:p>
          <a:p>
            <a:r>
              <a:rPr lang="sk-SK" dirty="0"/>
              <a:t>Prínosy / inovácie</a:t>
            </a:r>
          </a:p>
          <a:p>
            <a:pPr lvl="1"/>
            <a:r>
              <a:rPr lang="sk-SK" dirty="0"/>
              <a:t>Sú definované v zmysle pravidiel navrhnutých vyššie ako Služby pre konečných používateľov </a:t>
            </a:r>
            <a:r>
              <a:rPr lang="sk-SK" i="1" dirty="0">
                <a:solidFill>
                  <a:schemeClr val="accent5">
                    <a:lumMod val="75000"/>
                  </a:schemeClr>
                </a:solidFill>
              </a:rPr>
              <a:t>(modrá) </a:t>
            </a:r>
            <a:r>
              <a:rPr lang="sk-SK" dirty="0"/>
              <a:t>a Služby charakteru spoločných modulov a integračných rozhraní</a:t>
            </a:r>
            <a:r>
              <a:rPr lang="sk-SK" dirty="0">
                <a:solidFill>
                  <a:srgbClr val="FFC000"/>
                </a:solidFill>
              </a:rPr>
              <a:t> </a:t>
            </a:r>
            <a:r>
              <a:rPr lang="sk-SK" i="1" dirty="0">
                <a:solidFill>
                  <a:srgbClr val="FFC000"/>
                </a:solidFill>
              </a:rPr>
              <a:t>(oranžová)</a:t>
            </a:r>
          </a:p>
        </p:txBody>
      </p:sp>
    </p:spTree>
    <p:extLst>
      <p:ext uri="{BB962C8B-B14F-4D97-AF65-F5344CB8AC3E}">
        <p14:creationId xmlns:p14="http://schemas.microsoft.com/office/powerpoint/2010/main" val="101066980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C727E3-5FDD-CF40-A5AC-EB85953865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D5F92A-EA0E-A444-8326-976467AF6D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Cieľové (</a:t>
            </a:r>
            <a:r>
              <a:rPr lang="sk-SK" dirty="0" err="1"/>
              <a:t>finalizačné</a:t>
            </a:r>
            <a:r>
              <a:rPr lang="sk-SK" dirty="0"/>
              <a:t>) aktivity</a:t>
            </a:r>
          </a:p>
          <a:p>
            <a:r>
              <a:rPr lang="sk-SK" dirty="0"/>
              <a:t>Aktivita v prípade farebných riadkov znamená uvedenie inovácie do života, alebo implementácia služby a začiatok jej využívania</a:t>
            </a:r>
          </a:p>
          <a:p>
            <a:r>
              <a:rPr lang="sk-SK" dirty="0"/>
              <a:t>Aktivita v prípade bielych riadkov označuj moment,  kedy dôjde k vecnému a technickému naplneniu predpokladov pre pokračovanie ďalším míľnikom, respektíve k splneniu nadradenej aktivity charakteru inovácia alebo služba</a:t>
            </a:r>
          </a:p>
        </p:txBody>
      </p:sp>
    </p:spTree>
    <p:extLst>
      <p:ext uri="{BB962C8B-B14F-4D97-AF65-F5344CB8AC3E}">
        <p14:creationId xmlns:p14="http://schemas.microsoft.com/office/powerpoint/2010/main" val="399054804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C727E3-5FDD-CF40-A5AC-EB85953865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D5F92A-EA0E-A444-8326-976467AF6D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sk-SK" dirty="0"/>
              <a:t>Zodpovedný za OVM</a:t>
            </a:r>
          </a:p>
          <a:p>
            <a:r>
              <a:rPr lang="sk-SK" dirty="0"/>
              <a:t>Spravidla štatutár. Pri farebných aktivitách by to malo platiť vždy. Pri podradených míľnikoch </a:t>
            </a:r>
          </a:p>
          <a:p>
            <a:pPr lvl="1"/>
            <a:r>
              <a:rPr lang="sk-SK" dirty="0"/>
              <a:t>Var. 1: zodpovednou osobou za OVM je štatutár, pre potreby presnejšieho určenia osoby poverenej realizáciu aktivity môže jej meno byť uvedené v </a:t>
            </a:r>
            <a:r>
              <a:rPr lang="sk-SK" dirty="0" err="1"/>
              <a:t>Commente</a:t>
            </a:r>
            <a:endParaRPr lang="sk-SK" dirty="0"/>
          </a:p>
          <a:p>
            <a:pPr lvl="1"/>
            <a:r>
              <a:rPr lang="sk-SK" dirty="0"/>
              <a:t>Var. 2: zodpovednou osobou za OVM je štatutár, pre potreby presnejšieho určenia osoby poverenej realizáciu aktivity môže jej meno byť uvedené v ďalšom pridanom poli</a:t>
            </a:r>
          </a:p>
          <a:p>
            <a:pPr lvl="1"/>
            <a:r>
              <a:rPr lang="sk-SK" dirty="0"/>
              <a:t>Var. 3: môže byť zodpovednou osobou za OVM iná osoba s rozhodovacou právomocou. </a:t>
            </a:r>
          </a:p>
        </p:txBody>
      </p:sp>
    </p:spTree>
    <p:extLst>
      <p:ext uri="{BB962C8B-B14F-4D97-AF65-F5344CB8AC3E}">
        <p14:creationId xmlns:p14="http://schemas.microsoft.com/office/powerpoint/2010/main" val="171586155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C727E3-5FDD-CF40-A5AC-EB85953865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D5F92A-EA0E-A444-8326-976467AF6D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sk-SK" dirty="0" err="1"/>
              <a:t>Account</a:t>
            </a:r>
            <a:r>
              <a:rPr lang="sk-SK" dirty="0"/>
              <a:t> manažér za UPVII</a:t>
            </a:r>
          </a:p>
          <a:p>
            <a:r>
              <a:rPr lang="sk-SK" dirty="0"/>
              <a:t>Pri prínosoch a aktivitách zameraných na koncového používateľa služby ním bude spravidla pracovník programovej kancelárie</a:t>
            </a:r>
          </a:p>
          <a:p>
            <a:r>
              <a:rPr lang="sk-SK" dirty="0"/>
              <a:t>Služby charakteru spoločných modulov a integračných </a:t>
            </a:r>
            <a:r>
              <a:rPr lang="sk-SK" dirty="0" err="1"/>
              <a:t>rozhraníním</a:t>
            </a:r>
            <a:r>
              <a:rPr lang="sk-SK" dirty="0"/>
              <a:t> bude  spravidla pracovník architektonickej kancelárie</a:t>
            </a:r>
          </a:p>
          <a:p>
            <a:r>
              <a:rPr lang="sk-SK" dirty="0" err="1"/>
              <a:t>Account</a:t>
            </a:r>
            <a:r>
              <a:rPr lang="sk-SK" dirty="0"/>
              <a:t> manažér za UPVII zodpovedá za ti, že všetky záväzky jemu zvereného OVM sú aktuálne v čase pravidelného monitorovacieho stretnutia</a:t>
            </a:r>
          </a:p>
          <a:p>
            <a:r>
              <a:rPr lang="sk-SK" dirty="0" err="1"/>
              <a:t>Account</a:t>
            </a:r>
            <a:r>
              <a:rPr lang="sk-SK" dirty="0"/>
              <a:t> manažér za UPVII má prístup k </a:t>
            </a:r>
            <a:r>
              <a:rPr lang="sk-SK" dirty="0" err="1"/>
              <a:t>Roadmape</a:t>
            </a:r>
            <a:r>
              <a:rPr lang="sk-SK" dirty="0"/>
              <a:t> (FT) a vykonáva do nej zásahy na základe komunikácie s príslušným OVM</a:t>
            </a:r>
          </a:p>
          <a:p>
            <a:endParaRPr lang="sk-SK" dirty="0"/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423477998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C727E3-5FDD-CF40-A5AC-EB85953865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D5F92A-EA0E-A444-8326-976467AF6D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sk-SK" dirty="0"/>
              <a:t>Termíny</a:t>
            </a:r>
          </a:p>
          <a:p>
            <a:r>
              <a:rPr lang="sk-SK" dirty="0"/>
              <a:t>Termíny sa uvádzajú v konvencii DD/MM/RR</a:t>
            </a:r>
          </a:p>
          <a:p>
            <a:r>
              <a:rPr lang="sk-SK" dirty="0"/>
              <a:t>Pri termínoch presahujúcich 31/03/20 treba pred konečný míľnik prínosu vsunúť odpočtový míľnik</a:t>
            </a:r>
          </a:p>
          <a:p>
            <a:endParaRPr lang="sk-SK" dirty="0"/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60120298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C727E3-5FDD-CF40-A5AC-EB85953865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D5F92A-EA0E-A444-8326-976467AF6D3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sk-SK" dirty="0"/>
              <a:t>Priorita</a:t>
            </a:r>
          </a:p>
          <a:p>
            <a:r>
              <a:rPr lang="sk-SK" dirty="0"/>
              <a:t>Priority</a:t>
            </a:r>
          </a:p>
          <a:p>
            <a:r>
              <a:rPr lang="sk-SK" dirty="0"/>
              <a:t>A - služba s vysokým dopadom z hľadiska počtu dotknutých občanov a podnikateľov, politickej významnosti, s významným dopadom na zlepšenie života alebo naplnenia zákona, alebo z významným dopadom na splnenie alebo nesplnenie ďalších míľnikov</a:t>
            </a:r>
          </a:p>
          <a:p>
            <a:r>
              <a:rPr lang="sk-SK" dirty="0"/>
              <a:t>B - služba so stredne významným dopadom z hľadiska počtu dotknutých občanov a podnikateľov alebo politickej významnosti </a:t>
            </a:r>
          </a:p>
          <a:p>
            <a:r>
              <a:rPr lang="sk-SK" dirty="0"/>
              <a:t>C- Služba, na ktorej nezávisia iné úlohy, dátum nie je problém posunúť, služba určená pre obmedzený počet občanov a podnikateľov</a:t>
            </a:r>
          </a:p>
        </p:txBody>
      </p:sp>
    </p:spTree>
    <p:extLst>
      <p:ext uri="{BB962C8B-B14F-4D97-AF65-F5344CB8AC3E}">
        <p14:creationId xmlns:p14="http://schemas.microsoft.com/office/powerpoint/2010/main" val="157064546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sk-SK" dirty="0"/>
              <a:t>Status. </a:t>
            </a:r>
          </a:p>
          <a:p>
            <a:pPr marL="0" indent="0">
              <a:buNone/>
            </a:pPr>
            <a:r>
              <a:rPr lang="sk-SK" dirty="0"/>
              <a:t>Konečné prínosy majú svoje míľniky, ktoré sú výsledkom dohody riešiteľského OVM a ÚPVII. Reálnosť jeho dosiahnutia sa indikuje semaformi </a:t>
            </a:r>
          </a:p>
          <a:p>
            <a:pPr lvl="1"/>
            <a:r>
              <a:rPr lang="sk-SK" b="1" u="sng" dirty="0">
                <a:solidFill>
                  <a:srgbClr val="00B050"/>
                </a:solidFill>
              </a:rPr>
              <a:t>Zelená</a:t>
            </a:r>
            <a:r>
              <a:rPr lang="sk-SK" u="sng" dirty="0">
                <a:solidFill>
                  <a:srgbClr val="00B050"/>
                </a:solidFill>
              </a:rPr>
              <a:t> </a:t>
            </a:r>
            <a:r>
              <a:rPr lang="sk-SK" dirty="0"/>
              <a:t>– míľnik je dosiahnutý</a:t>
            </a:r>
          </a:p>
          <a:p>
            <a:pPr lvl="1"/>
            <a:r>
              <a:rPr lang="sk-SK" b="1" u="sng" dirty="0">
                <a:solidFill>
                  <a:schemeClr val="accent2"/>
                </a:solidFill>
              </a:rPr>
              <a:t>Oranžová</a:t>
            </a:r>
            <a:r>
              <a:rPr lang="sk-SK" dirty="0"/>
              <a:t> – na dosiahnutí míľnika sa pracuje, nie je indikované riziko, alebo riziko nepoznáme</a:t>
            </a:r>
          </a:p>
          <a:p>
            <a:pPr lvl="1"/>
            <a:r>
              <a:rPr lang="sk-SK" b="1" u="sng" dirty="0">
                <a:solidFill>
                  <a:srgbClr val="FF0000"/>
                </a:solidFill>
              </a:rPr>
              <a:t>Červená</a:t>
            </a:r>
            <a:r>
              <a:rPr lang="sk-SK" dirty="0"/>
              <a:t> – dosiahnutie míľnika je v ohrození, respektíve došlo k omeškaniu, respektíve bolo indikované iné riziko </a:t>
            </a:r>
          </a:p>
          <a:p>
            <a:r>
              <a:rPr lang="sk-SK" dirty="0"/>
              <a:t>Aj projektové aj neprojektové míľniky majú míľniky, ktoré sú výsledkom dohody riešiteľského OVM a ÚPVII, reálnosť ich dosiahnutia sa indikuje semaformi. Riziká v týchto míľnikoch sa premietajú do zvýšenia rizika nadradeného cieľa. </a:t>
            </a:r>
          </a:p>
          <a:p>
            <a:r>
              <a:rPr lang="sk-SK" dirty="0"/>
              <a:t>Na strane ÚPVII kontrolujú reálnosť dosiahnutia míľnika </a:t>
            </a:r>
            <a:r>
              <a:rPr lang="sk-SK" dirty="0" err="1"/>
              <a:t>account</a:t>
            </a:r>
            <a:r>
              <a:rPr lang="sk-SK" dirty="0"/>
              <a:t> manažéri za ÚPVII, ktorí projekty na riešiteľskom OVM budú monitorovať dlhodobo</a:t>
            </a:r>
          </a:p>
        </p:txBody>
      </p:sp>
    </p:spTree>
    <p:extLst>
      <p:ext uri="{BB962C8B-B14F-4D97-AF65-F5344CB8AC3E}">
        <p14:creationId xmlns:p14="http://schemas.microsoft.com/office/powerpoint/2010/main" val="314215350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0" indent="0">
              <a:buNone/>
            </a:pPr>
            <a:r>
              <a:rPr lang="sk-SK" dirty="0"/>
              <a:t>Komentár</a:t>
            </a:r>
          </a:p>
          <a:p>
            <a:pPr marL="0" indent="0">
              <a:buNone/>
            </a:pPr>
            <a:r>
              <a:rPr lang="sk-SK" dirty="0"/>
              <a:t>Bude sa využívať na bližší popis rizík. Pri farebných cieľoch indikujeme riziko ak je ktorýkoľvek podradený (podmieňujúci) míľnik v riziku</a:t>
            </a:r>
          </a:p>
          <a:p>
            <a:pPr marL="0" indent="0">
              <a:buNone/>
            </a:pPr>
            <a:r>
              <a:rPr lang="sk-SK" dirty="0"/>
              <a:t>Príklady:</a:t>
            </a:r>
          </a:p>
          <a:p>
            <a:r>
              <a:rPr lang="sk-SK" dirty="0"/>
              <a:t>dosiahnutie míľnika je v ohrození z technických alebo iných dôvodov, </a:t>
            </a:r>
          </a:p>
          <a:p>
            <a:r>
              <a:rPr lang="sk-SK" dirty="0"/>
              <a:t>cieľ míľnika je nejasný</a:t>
            </a:r>
          </a:p>
          <a:p>
            <a:r>
              <a:rPr lang="sk-SK" dirty="0"/>
              <a:t>hrozí, že produkt tohto míľnika bude podstatne iný ako bolo plánované, </a:t>
            </a:r>
          </a:p>
          <a:p>
            <a:r>
              <a:rPr lang="sk-SK" dirty="0"/>
              <a:t>pre nedostatok informácií údaje o postupe v plnení míľnika nie sú aktuálne a spoľahlivé,</a:t>
            </a:r>
          </a:p>
          <a:p>
            <a:r>
              <a:rPr lang="sk-SK" dirty="0"/>
              <a:t>zatiaľ je príliš vágne naplánované ako stanovený termín alebo výsledok dosiahnuť</a:t>
            </a:r>
          </a:p>
          <a:p>
            <a:r>
              <a:rPr lang="sk-SK" dirty="0"/>
              <a:t>partnerské OVM sa nedostatočne angažuje pri plnení podmieňujúcich míľnikov</a:t>
            </a:r>
          </a:p>
        </p:txBody>
      </p:sp>
    </p:spTree>
    <p:extLst>
      <p:ext uri="{BB962C8B-B14F-4D97-AF65-F5344CB8AC3E}">
        <p14:creationId xmlns:p14="http://schemas.microsoft.com/office/powerpoint/2010/main" val="236532908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sk-SK" dirty="0"/>
              <a:t>Úvodná fáza. Fixovanie záväzkov s orgánmi verejnej moci</a:t>
            </a:r>
          </a:p>
          <a:p>
            <a:r>
              <a:rPr lang="sk-SK" dirty="0"/>
              <a:t>PVII vyzve postupne štatutárov jednotlivých OVM na prerokovanie a dohodu o záväzkoch v oblasti informatizácie</a:t>
            </a:r>
          </a:p>
          <a:p>
            <a:r>
              <a:rPr lang="sk-SK" dirty="0"/>
              <a:t>Na stretnutie UPVII navrhne za OVM prizvať aj kľúčových predstaviteľov OVM zodpovedných za IT aj za vecné oblasti (a PR)</a:t>
            </a:r>
          </a:p>
          <a:p>
            <a:r>
              <a:rPr lang="sk-SK" dirty="0"/>
              <a:t>PVII spolu s so svojím manažérskym tímom a </a:t>
            </a:r>
            <a:r>
              <a:rPr lang="sk-SK" dirty="0" err="1"/>
              <a:t>account</a:t>
            </a:r>
            <a:r>
              <a:rPr lang="sk-SK" dirty="0"/>
              <a:t> manažérmi prejde so štatutármi OVM a ich kľúčovými reprezentantmi ich nevyhnutnú participáciu pre dosiahnutie navrhovaných prínosov</a:t>
            </a:r>
          </a:p>
          <a:p>
            <a:r>
              <a:rPr lang="sk-SK" dirty="0"/>
              <a:t>Spoločne sa na jednaní upravia parametre vo FT, dôležité je dosiahnuť obojstrannú zhodu.</a:t>
            </a:r>
          </a:p>
        </p:txBody>
      </p:sp>
    </p:spTree>
    <p:extLst>
      <p:ext uri="{BB962C8B-B14F-4D97-AF65-F5344CB8AC3E}">
        <p14:creationId xmlns:p14="http://schemas.microsoft.com/office/powerpoint/2010/main" val="72522942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Roadmapa</a:t>
            </a:r>
            <a:r>
              <a:rPr lang="sk-SK" dirty="0"/>
              <a:t> (FT)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sk-SK" dirty="0"/>
              <a:t>Operatívny režim. </a:t>
            </a:r>
            <a:r>
              <a:rPr lang="sk-SK" dirty="0" err="1"/>
              <a:t>Každotýždňové</a:t>
            </a:r>
            <a:r>
              <a:rPr lang="sk-SK" dirty="0"/>
              <a:t> hodnotiace stretnutia</a:t>
            </a:r>
          </a:p>
          <a:p>
            <a:pPr marL="0" indent="0">
              <a:buNone/>
            </a:pPr>
            <a:r>
              <a:rPr lang="sk-SK" dirty="0"/>
              <a:t>Každý týždeň</a:t>
            </a:r>
          </a:p>
          <a:p>
            <a:r>
              <a:rPr lang="sk-SK" dirty="0"/>
              <a:t>Prínosy s prioritou A</a:t>
            </a:r>
          </a:p>
          <a:p>
            <a:r>
              <a:rPr lang="sk-SK" dirty="0"/>
              <a:t>Všetky riziká</a:t>
            </a:r>
          </a:p>
          <a:p>
            <a:pPr marL="0" indent="0">
              <a:buNone/>
            </a:pPr>
            <a:r>
              <a:rPr lang="sk-SK" dirty="0"/>
              <a:t>Každé dva týždne</a:t>
            </a:r>
          </a:p>
          <a:p>
            <a:r>
              <a:rPr lang="sk-SK" dirty="0"/>
              <a:t>Prínosy s prioritou A a B</a:t>
            </a:r>
          </a:p>
          <a:p>
            <a:r>
              <a:rPr lang="sk-SK" dirty="0"/>
              <a:t>Všetky riziká</a:t>
            </a:r>
          </a:p>
          <a:p>
            <a:pPr marL="0" indent="0">
              <a:buNone/>
            </a:pPr>
            <a:r>
              <a:rPr lang="sk-SK" dirty="0"/>
              <a:t>Každý mesiac</a:t>
            </a:r>
          </a:p>
          <a:p>
            <a:r>
              <a:rPr lang="sk-SK" dirty="0"/>
              <a:t>Prínosy s prioritou A , B a C</a:t>
            </a:r>
          </a:p>
          <a:p>
            <a:r>
              <a:rPr lang="sk-SK" dirty="0"/>
              <a:t>Všetky riziká</a:t>
            </a:r>
          </a:p>
          <a:p>
            <a:pPr marL="0" indent="0">
              <a:buNone/>
            </a:pPr>
            <a:r>
              <a:rPr lang="sk-SK" dirty="0"/>
              <a:t>Existencia rizika je dôvod k eskalácii na </a:t>
            </a:r>
            <a:r>
              <a:rPr lang="sk-SK" dirty="0" err="1"/>
              <a:t>štatúra</a:t>
            </a:r>
            <a:r>
              <a:rPr lang="sk-SK" dirty="0"/>
              <a:t> zodpovedného OVM </a:t>
            </a:r>
          </a:p>
          <a:p>
            <a:pPr marL="0" indent="0">
              <a:buNone/>
            </a:pP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1267154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Téma balíka 1:</a:t>
            </a:r>
          </a:p>
          <a:p>
            <a:pPr marL="0" indent="0">
              <a:buNone/>
            </a:pPr>
            <a:r>
              <a:rPr lang="sk-SK" dirty="0"/>
              <a:t>Implementačný plán pre centrálne riadenie informatizácie / Plán míľnikov čo bude kedy k dispozícii pre občanov a OVM (výstupy projektov)</a:t>
            </a:r>
          </a:p>
          <a:p>
            <a:pPr marL="0" indent="0">
              <a:buNone/>
            </a:pPr>
            <a:endParaRPr lang="sk-SK" sz="3200" dirty="0"/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121342790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sk-SK" dirty="0"/>
              <a:t>Opatrenia balíka 1: pravidlá - otvorené </a:t>
            </a:r>
            <a:r>
              <a:rPr lang="sk-SK" i="1" dirty="0"/>
              <a:t>otázky</a:t>
            </a:r>
          </a:p>
          <a:p>
            <a:r>
              <a:rPr lang="sk-SK" dirty="0"/>
              <a:t>Ako naplniť tabuľku zreteľa hodnými výsledkami?</a:t>
            </a:r>
            <a:endParaRPr lang="sk-SK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sk-SK" dirty="0"/>
              <a:t>Ako získať súhlas OVM na úrovni štatutára? </a:t>
            </a:r>
            <a:endParaRPr lang="sk-SK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pPr fontAlgn="b"/>
            <a:r>
              <a:rPr lang="sk-SK" dirty="0"/>
              <a:t>Ako získať od štatutárov reálne zodpovedné osoby?</a:t>
            </a:r>
          </a:p>
          <a:p>
            <a:r>
              <a:rPr lang="sk-SK" dirty="0"/>
              <a:t>Ako definovať prínosy (cez prijímateľa, cez životnú situáciu)?</a:t>
            </a:r>
          </a:p>
          <a:p>
            <a:r>
              <a:rPr lang="sk-SK" dirty="0"/>
              <a:t>Ako zaraďovať do plánu inovácie / služby, ktoré je objektívne možné na OVM zaviesť a vedenie UPVII má o to záujem </a:t>
            </a:r>
          </a:p>
          <a:p>
            <a:r>
              <a:rPr lang="sk-SK" dirty="0"/>
              <a:t>Ako zaraďovať do plánu inovácie, ktoré je na OVM možné zaviesť vzhľadom na novovzniknuté možnosti – napríklad vznik nového rozhrania na inom OVM </a:t>
            </a:r>
            <a:r>
              <a:rPr lang="sk-SK" i="1" dirty="0"/>
              <a:t>(nájsť jedného pilotného partnera, alebo niekoľkých už vo fáze reformného zámeru, riešiť </a:t>
            </a:r>
            <a:r>
              <a:rPr lang="sk-SK" i="1" dirty="0" err="1"/>
              <a:t>zazmluvňovanie</a:t>
            </a:r>
            <a:r>
              <a:rPr lang="sk-SK" i="1" dirty="0"/>
              <a:t>, angažovanie konzumentov) </a:t>
            </a:r>
          </a:p>
          <a:p>
            <a:r>
              <a:rPr lang="sk-SK" dirty="0"/>
              <a:t>Ako  riešiť krízové riadenie (napr. ako pristupovať k situácii keď sa nestíha napríklad štúdia uskutočniteľnosti). Krízové zriadenie znamená, že </a:t>
            </a:r>
            <a:r>
              <a:rPr lang="sk-SK" dirty="0" err="1"/>
              <a:t>prktocký</a:t>
            </a:r>
            <a:r>
              <a:rPr lang="sk-SK" dirty="0"/>
              <a:t> výsledok má prednosť pred dodržaním administratívnych postupov</a:t>
            </a:r>
            <a:r>
              <a:rPr lang="sk-SK" i="1" dirty="0"/>
              <a:t> (definícia krízy, eskalačný mechanizmus)</a:t>
            </a:r>
          </a:p>
          <a:p>
            <a:pPr marL="0" indent="0">
              <a:buNone/>
            </a:pPr>
            <a:r>
              <a:rPr lang="sk-SK" i="1" dirty="0"/>
              <a:t>	(súvisí s nastavením systému práce a s validáciou podnetov)</a:t>
            </a:r>
            <a:endParaRPr lang="sk-SK" dirty="0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A5249AEF-7A50-814B-A86B-0E0CFA694BCF}"/>
              </a:ext>
            </a:extLst>
          </p:cNvPr>
          <p:cNvGraphicFramePr>
            <a:graphicFrameLocks noGrp="1"/>
          </p:cNvGraphicFramePr>
          <p:nvPr/>
        </p:nvGraphicFramePr>
        <p:xfrm>
          <a:off x="0" y="0"/>
          <a:ext cx="7289800" cy="203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289800">
                  <a:extLst>
                    <a:ext uri="{9D8B030D-6E8A-4147-A177-3AD203B41FA5}">
                      <a16:colId xmlns:a16="http://schemas.microsoft.com/office/drawing/2014/main" val="1103706143"/>
                    </a:ext>
                  </a:extLst>
                </a:gridCol>
              </a:tblGrid>
              <a:tr h="203200">
                <a:tc>
                  <a:txBody>
                    <a:bodyPr/>
                    <a:lstStyle/>
                    <a:p>
                      <a:pPr algn="l" fontAlgn="b"/>
                      <a:endParaRPr lang="sk-SK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788919398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4BE65BB3-7082-8D41-8252-C611CA3826B6}"/>
              </a:ext>
            </a:extLst>
          </p:cNvPr>
          <p:cNvGraphicFramePr>
            <a:graphicFrameLocks noGrp="1"/>
          </p:cNvGraphicFramePr>
          <p:nvPr/>
        </p:nvGraphicFramePr>
        <p:xfrm>
          <a:off x="0" y="0"/>
          <a:ext cx="7289800" cy="203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289800">
                  <a:extLst>
                    <a:ext uri="{9D8B030D-6E8A-4147-A177-3AD203B41FA5}">
                      <a16:colId xmlns:a16="http://schemas.microsoft.com/office/drawing/2014/main" val="271675025"/>
                    </a:ext>
                  </a:extLst>
                </a:gridCol>
              </a:tblGrid>
              <a:tr h="203200">
                <a:tc>
                  <a:txBody>
                    <a:bodyPr/>
                    <a:lstStyle/>
                    <a:p>
                      <a:pPr algn="l" fontAlgn="b"/>
                      <a:endParaRPr lang="sk-SK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46292719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270967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sz="3200" dirty="0"/>
              <a:t>Výstupy balíka 1:</a:t>
            </a:r>
          </a:p>
          <a:p>
            <a:pPr marL="0" indent="0">
              <a:buNone/>
            </a:pPr>
            <a:r>
              <a:rPr lang="sk-SK" sz="3200" dirty="0"/>
              <a:t>Samostatná kapitola v koncepcii riadenia, ktorá bude popisovať pravidlá?</a:t>
            </a:r>
          </a:p>
          <a:p>
            <a:pPr marL="0" indent="0">
              <a:buNone/>
            </a:pPr>
            <a:r>
              <a:rPr lang="sk-SK" sz="3200" dirty="0"/>
              <a:t>Pracovný nástroj (FT) ako živá príloha akčného plánu?</a:t>
            </a:r>
          </a:p>
          <a:p>
            <a:pPr marL="0" indent="0">
              <a:buNone/>
            </a:pPr>
            <a:r>
              <a:rPr lang="sk-SK" sz="3200" dirty="0"/>
              <a:t>Pracovný nástroj (FT) ako súbor zdieľaný vedením ÚPVII a sponzormi, napĺňaný </a:t>
            </a:r>
            <a:r>
              <a:rPr lang="sk-SK" sz="3200" dirty="0" err="1"/>
              <a:t>account</a:t>
            </a:r>
            <a:r>
              <a:rPr lang="sk-SK" sz="3200" dirty="0"/>
              <a:t> manažérmi ÚPVII administrovaný zodpovednou osobou na UPVII?</a:t>
            </a:r>
          </a:p>
          <a:p>
            <a:pPr marL="0" indent="0">
              <a:buNone/>
            </a:pPr>
            <a:endParaRPr lang="sk-SK" sz="3200" dirty="0"/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133253708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58ABB6-96DC-6042-8374-D78CEEF4F6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C75147-A843-5F4F-B411-95EA8394C9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8107254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sk-SK" dirty="0"/>
              <a:t>Ciele balíka 1:</a:t>
            </a:r>
          </a:p>
          <a:p>
            <a:pPr marL="0" indent="0">
              <a:buNone/>
            </a:pPr>
            <a:r>
              <a:rPr lang="sk-SK" dirty="0"/>
              <a:t>Navrhnúť upravený systém riadenia informatizácie, tak aby boli dosiahnuté tieto čiastkové ciele</a:t>
            </a:r>
            <a:endParaRPr lang="sk-SK" sz="3200" dirty="0"/>
          </a:p>
          <a:p>
            <a:pPr marL="514350" indent="-514350">
              <a:buFont typeface="+mj-lt"/>
              <a:buAutoNum type="arabicPeriod"/>
            </a:pPr>
            <a:r>
              <a:rPr lang="sk-SK" dirty="0"/>
              <a:t>Koncentrácia na prínosy / inovácie</a:t>
            </a:r>
          </a:p>
          <a:p>
            <a:pPr marL="514350" indent="-514350">
              <a:buFont typeface="+mj-lt"/>
              <a:buAutoNum type="arabicPeriod"/>
            </a:pPr>
            <a:r>
              <a:rPr lang="sk-SK" dirty="0"/>
              <a:t>Jednoduchý manažérsky pohľad na aktuálny stav programu</a:t>
            </a:r>
          </a:p>
          <a:p>
            <a:pPr marL="514350" indent="-514350">
              <a:buFont typeface="+mj-lt"/>
              <a:buAutoNum type="arabicPeriod"/>
            </a:pPr>
            <a:r>
              <a:rPr lang="sk-SK" dirty="0"/>
              <a:t>Kontinuita informácií a naprieč inštitúciami zabezpečovaná UPVII</a:t>
            </a:r>
          </a:p>
          <a:p>
            <a:pPr marL="514350" indent="-514350">
              <a:buFont typeface="+mj-lt"/>
              <a:buAutoNum type="arabicPeriod"/>
            </a:pPr>
            <a:r>
              <a:rPr lang="sk-SK" dirty="0"/>
              <a:t>Schopnosť riadiť zmeny a koordinovať aktivity</a:t>
            </a:r>
          </a:p>
          <a:p>
            <a:pPr marL="514350" indent="-514350">
              <a:buFont typeface="+mj-lt"/>
              <a:buAutoNum type="arabicPeriod"/>
            </a:pPr>
            <a:r>
              <a:rPr lang="sk-SK" dirty="0"/>
              <a:t>Schopnosť eskalovať a odstraňovať riziká</a:t>
            </a:r>
          </a:p>
          <a:p>
            <a:pPr marL="514350" indent="-514350">
              <a:buFont typeface="+mj-lt"/>
              <a:buAutoNum type="arabicPeriod"/>
            </a:pPr>
            <a:r>
              <a:rPr lang="sk-SK" dirty="0"/>
              <a:t>Validácia podnetov na projekty z hľadiska ich prínosov</a:t>
            </a:r>
          </a:p>
          <a:p>
            <a:pPr marL="0" indent="0">
              <a:buNone/>
            </a:pPr>
            <a:r>
              <a:rPr lang="sk-SK" dirty="0"/>
              <a:t>Toto treba koncentrovať do niekoľkých jednoduchých pravidiel a navrhnúť postupy pre čo najefektívnejšiu riadiacu prácu</a:t>
            </a:r>
          </a:p>
          <a:p>
            <a:pPr marL="0" indent="0">
              <a:buNone/>
            </a:pP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34363917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Koncentrácia na prínosy / inovácie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k-SK" sz="3600" dirty="0"/>
              <a:t>Vedenie bude prioritne sledovať  prínosy / inovácie</a:t>
            </a:r>
          </a:p>
          <a:p>
            <a:pPr lvl="1"/>
            <a:r>
              <a:rPr lang="sk-SK" sz="3200" dirty="0"/>
              <a:t>Služby pre konečných používateľov </a:t>
            </a:r>
            <a:r>
              <a:rPr lang="sk-SK" sz="3200" i="1" dirty="0">
                <a:solidFill>
                  <a:schemeClr val="accent5">
                    <a:lumMod val="75000"/>
                  </a:schemeClr>
                </a:solidFill>
              </a:rPr>
              <a:t>(modrá)</a:t>
            </a:r>
          </a:p>
          <a:p>
            <a:pPr lvl="1"/>
            <a:r>
              <a:rPr lang="sk-SK" sz="3200" dirty="0"/>
              <a:t>Služby charakteru spoločných modulov a integračných rozhraní</a:t>
            </a:r>
            <a:r>
              <a:rPr lang="sk-SK" sz="3200" dirty="0">
                <a:solidFill>
                  <a:srgbClr val="FFC000"/>
                </a:solidFill>
              </a:rPr>
              <a:t> </a:t>
            </a:r>
            <a:r>
              <a:rPr lang="sk-SK" sz="3200" i="1" dirty="0">
                <a:solidFill>
                  <a:srgbClr val="FFC000"/>
                </a:solidFill>
              </a:rPr>
              <a:t>(oranžová)</a:t>
            </a:r>
          </a:p>
        </p:txBody>
      </p:sp>
    </p:spTree>
    <p:extLst>
      <p:ext uri="{BB962C8B-B14F-4D97-AF65-F5344CB8AC3E}">
        <p14:creationId xmlns:p14="http://schemas.microsoft.com/office/powerpoint/2010/main" val="186915812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36F372-3CEE-6742-8F60-8056C48EAE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Ako definujeme prínos/inováciu I.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BC72AD-5813-D84E-A804-5E4F365648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k-SK" sz="2400" dirty="0"/>
              <a:t>Zlepšenie života a podnikania pre koncovú cieľovú skupinu</a:t>
            </a:r>
          </a:p>
          <a:p>
            <a:endParaRPr lang="sk-SK" sz="2400" dirty="0"/>
          </a:p>
          <a:p>
            <a:endParaRPr lang="sk-SK" sz="2400" dirty="0"/>
          </a:p>
          <a:p>
            <a:pPr marL="0" indent="0">
              <a:buNone/>
            </a:pPr>
            <a:endParaRPr lang="sk-SK" sz="2400" dirty="0"/>
          </a:p>
          <a:p>
            <a:pPr marL="0" indent="0">
              <a:buNone/>
            </a:pPr>
            <a:endParaRPr lang="sk-SK" sz="2400" dirty="0"/>
          </a:p>
          <a:p>
            <a:r>
              <a:rPr lang="sk-SK" sz="2400" u="sng" dirty="0"/>
              <a:t>Čo nie je prínos: </a:t>
            </a:r>
            <a:r>
              <a:rPr lang="sk-SK" sz="2400" dirty="0"/>
              <a:t>projekt, informačný systém, dokument</a:t>
            </a:r>
          </a:p>
          <a:p>
            <a:r>
              <a:rPr lang="sk-SK" sz="2400" u="sng" dirty="0"/>
              <a:t>Problém pri definovaní: </a:t>
            </a:r>
            <a:r>
              <a:rPr lang="sk-SK" sz="2400" dirty="0"/>
              <a:t>informatici sa nevedia oprostiť od technického jazyka a projektového uvažovania; zvážiť zaangažovanie komunikačných expertov</a:t>
            </a:r>
          </a:p>
          <a:p>
            <a:r>
              <a:rPr lang="sk-SK" sz="2400" u="sng" dirty="0"/>
              <a:t>Pomôcka pri formulovaní prínosov: </a:t>
            </a:r>
            <a:r>
              <a:rPr lang="sk-SK" sz="2400" dirty="0"/>
              <a:t>použiť jednu vetu, jej obsahom by mal byť charakter zmeny pre koncového používateľa, podľa možnosti uviesť príklad</a:t>
            </a:r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9B10DC1F-B5EE-2846-B8BC-A9B996EAEBC4}"/>
              </a:ext>
            </a:extLst>
          </p:cNvPr>
          <p:cNvSpPr/>
          <p:nvPr/>
        </p:nvSpPr>
        <p:spPr>
          <a:xfrm>
            <a:off x="4038600" y="2273300"/>
            <a:ext cx="4267200" cy="13208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2800" dirty="0">
                <a:solidFill>
                  <a:schemeClr val="tx1"/>
                </a:solidFill>
              </a:rPr>
              <a:t>Nová alebo zlepšená služba pre občana a podnikateľa.</a:t>
            </a:r>
          </a:p>
        </p:txBody>
      </p:sp>
    </p:spTree>
    <p:extLst>
      <p:ext uri="{BB962C8B-B14F-4D97-AF65-F5344CB8AC3E}">
        <p14:creationId xmlns:p14="http://schemas.microsoft.com/office/powerpoint/2010/main" val="60309834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36F372-3CEE-6742-8F60-8056C48EAE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Ako definujeme prínos/inováciu II.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0BC72AD-5813-D84E-A804-5E4F365648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sk-SK" sz="2400" dirty="0"/>
              <a:t>Vytvorenie predpokladov na to, aby OVM mohli implementovať zlepšenia</a:t>
            </a:r>
          </a:p>
          <a:p>
            <a:endParaRPr lang="sk-SK" sz="2400" dirty="0"/>
          </a:p>
          <a:p>
            <a:endParaRPr lang="sk-SK" sz="2400" dirty="0"/>
          </a:p>
          <a:p>
            <a:pPr marL="0" indent="0">
              <a:buNone/>
            </a:pPr>
            <a:endParaRPr lang="sk-SK" sz="2400" dirty="0"/>
          </a:p>
          <a:p>
            <a:pPr marL="0" indent="0">
              <a:buNone/>
            </a:pPr>
            <a:endParaRPr lang="sk-SK" sz="2400" dirty="0"/>
          </a:p>
          <a:p>
            <a:r>
              <a:rPr lang="sk-SK" sz="2400" u="sng" dirty="0"/>
              <a:t>Čo nie je prínos: </a:t>
            </a:r>
            <a:r>
              <a:rPr lang="sk-SK" sz="2400" dirty="0"/>
              <a:t>projekt, rozhranie, dokument</a:t>
            </a:r>
          </a:p>
          <a:p>
            <a:r>
              <a:rPr lang="sk-SK" sz="2400" u="sng" dirty="0"/>
              <a:t>Problém pri definovaní: </a:t>
            </a:r>
            <a:r>
              <a:rPr lang="sk-SK" sz="2400" dirty="0"/>
              <a:t>informatici sa nevedia oprostiť od technického jazyka a projektového uvažovania; zvážiť zaangažovanie komunikačných expertov</a:t>
            </a:r>
          </a:p>
          <a:p>
            <a:r>
              <a:rPr lang="sk-SK" sz="2400" u="sng" dirty="0"/>
              <a:t>Pomôcka pri formulovaní prínosov: </a:t>
            </a:r>
            <a:r>
              <a:rPr lang="sk-SK" sz="2400" dirty="0"/>
              <a:t>použiť jednu vetu, jej obsahom by mal byť charakter potenciálnej zmeny pre koncového používateľa, uviesť čo najviac príkladov; prínosom tohto typu môže byť aj výrazná úspora nákladov štátu</a:t>
            </a:r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9B10DC1F-B5EE-2846-B8BC-A9B996EAEBC4}"/>
              </a:ext>
            </a:extLst>
          </p:cNvPr>
          <p:cNvSpPr/>
          <p:nvPr/>
        </p:nvSpPr>
        <p:spPr>
          <a:xfrm>
            <a:off x="4038600" y="2273300"/>
            <a:ext cx="4267200" cy="1320800"/>
          </a:xfrm>
          <a:prstGeom prst="roundRect">
            <a:avLst/>
          </a:prstGeom>
          <a:solidFill>
            <a:schemeClr val="accent4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sz="2800" dirty="0">
                <a:solidFill>
                  <a:schemeClr val="tx1"/>
                </a:solidFill>
              </a:rPr>
              <a:t>IT riešenie, ktoré umožní zlepšiť službu pre občana a podnikateľa.</a:t>
            </a:r>
          </a:p>
        </p:txBody>
      </p:sp>
    </p:spTree>
    <p:extLst>
      <p:ext uri="{BB962C8B-B14F-4D97-AF65-F5344CB8AC3E}">
        <p14:creationId xmlns:p14="http://schemas.microsoft.com/office/powerpoint/2010/main" val="37833431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sk-SK" dirty="0"/>
              <a:t>Opatrenia balíka 1: pravidlá</a:t>
            </a:r>
          </a:p>
          <a:p>
            <a:r>
              <a:rPr lang="sk-SK" dirty="0"/>
              <a:t>Ku každému prínosu/inovácii sa budú sledovať projektové aj neprojektové míľniky, ktoré podmieňujú jeho dosiahnutie</a:t>
            </a:r>
          </a:p>
          <a:p>
            <a:pPr lvl="1"/>
            <a:r>
              <a:rPr lang="sk-SK" dirty="0"/>
              <a:t>Projektové míľniky sú napríklad reformný zámer, štúdia uskutočniteľnosti, obstaranie, zabezpečenie financovania, realizácie projektu, zabezpečenie používania</a:t>
            </a:r>
          </a:p>
          <a:p>
            <a:pPr lvl="1"/>
            <a:r>
              <a:rPr lang="sk-SK" dirty="0"/>
              <a:t>Neprojektové míľniky sú  legislatíva, metodické opatrenia a zmeny procesov, opatrenia v oblasti ľudských zdrojov, organizačné opatrenia, popularizácia</a:t>
            </a:r>
          </a:p>
          <a:p>
            <a:r>
              <a:rPr lang="sk-SK" dirty="0"/>
              <a:t>Na strane OVM budú za plnenie zodpovedať „sponzori“, schopní garantovať plnenie projektových aj neprojektových míľnikov</a:t>
            </a:r>
          </a:p>
        </p:txBody>
      </p:sp>
    </p:spTree>
    <p:extLst>
      <p:ext uri="{BB962C8B-B14F-4D97-AF65-F5344CB8AC3E}">
        <p14:creationId xmlns:p14="http://schemas.microsoft.com/office/powerpoint/2010/main" val="226060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2161716-541C-D44B-AF7B-91C50AF03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Koordinácia I.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A49F94E-4884-0748-BC4A-77F24038BE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k-SK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03877705-C705-6B4B-A55A-7FD5B59A501C}"/>
              </a:ext>
            </a:extLst>
          </p:cNvPr>
          <p:cNvSpPr/>
          <p:nvPr/>
        </p:nvSpPr>
        <p:spPr>
          <a:xfrm>
            <a:off x="8890000" y="3060700"/>
            <a:ext cx="2197100" cy="13462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Prínos pre občana a podnikateľa</a:t>
            </a:r>
          </a:p>
        </p:txBody>
      </p:sp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59D49DE4-72EE-2E4D-B1D9-A96855FCE600}"/>
              </a:ext>
            </a:extLst>
          </p:cNvPr>
          <p:cNvSpPr/>
          <p:nvPr/>
        </p:nvSpPr>
        <p:spPr>
          <a:xfrm>
            <a:off x="1333500" y="19939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Reformný zámer</a:t>
            </a: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5DB9BBDD-8E3C-144C-AF33-2F2AF94D6AD9}"/>
              </a:ext>
            </a:extLst>
          </p:cNvPr>
          <p:cNvSpPr/>
          <p:nvPr/>
        </p:nvSpPr>
        <p:spPr>
          <a:xfrm>
            <a:off x="3829050" y="22733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Štúdia uskutočniteľnosti</a:t>
            </a:r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94445DDC-9EEE-CA47-87C4-2675F76C3791}"/>
              </a:ext>
            </a:extLst>
          </p:cNvPr>
          <p:cNvSpPr/>
          <p:nvPr/>
        </p:nvSpPr>
        <p:spPr>
          <a:xfrm>
            <a:off x="1333500" y="32131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Legislatíva</a:t>
            </a:r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id="{86676FC2-22E3-9749-A573-CF3115C75BEA}"/>
              </a:ext>
            </a:extLst>
          </p:cNvPr>
          <p:cNvSpPr/>
          <p:nvPr/>
        </p:nvSpPr>
        <p:spPr>
          <a:xfrm>
            <a:off x="1333500" y="42291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Organizačné opatrenia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B8E45CD2-3282-0C4E-8EDB-42A4DE060985}"/>
              </a:ext>
            </a:extLst>
          </p:cNvPr>
          <p:cNvSpPr/>
          <p:nvPr/>
        </p:nvSpPr>
        <p:spPr>
          <a:xfrm>
            <a:off x="1333500" y="5262563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Personálne opatrenia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EBBBBA94-B43D-BA4B-876E-CC074E2D3636}"/>
              </a:ext>
            </a:extLst>
          </p:cNvPr>
          <p:cNvSpPr/>
          <p:nvPr/>
        </p:nvSpPr>
        <p:spPr>
          <a:xfrm>
            <a:off x="6356350" y="2603500"/>
            <a:ext cx="2197100" cy="736600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k-SK" dirty="0">
                <a:solidFill>
                  <a:schemeClr val="tx1"/>
                </a:solidFill>
              </a:rPr>
              <a:t>Výzva, ŽONFP, </a:t>
            </a:r>
            <a:r>
              <a:rPr lang="sk-SK" dirty="0" err="1">
                <a:solidFill>
                  <a:schemeClr val="tx1"/>
                </a:solidFill>
              </a:rPr>
              <a:t>Obstranie</a:t>
            </a:r>
            <a:r>
              <a:rPr lang="sk-SK" dirty="0">
                <a:solidFill>
                  <a:schemeClr val="tx1"/>
                </a:solidFill>
              </a:rPr>
              <a:t> atď..</a:t>
            </a:r>
          </a:p>
        </p:txBody>
      </p:sp>
      <p:cxnSp>
        <p:nvCxnSpPr>
          <p:cNvPr id="12" name="Straight Arrow Connector 11">
            <a:extLst>
              <a:ext uri="{FF2B5EF4-FFF2-40B4-BE49-F238E27FC236}">
                <a16:creationId xmlns:a16="http://schemas.microsoft.com/office/drawing/2014/main" id="{3A8655B6-FE30-2042-9B18-61DBC5C686E4}"/>
              </a:ext>
            </a:extLst>
          </p:cNvPr>
          <p:cNvCxnSpPr>
            <a:endCxn id="6" idx="1"/>
          </p:cNvCxnSpPr>
          <p:nvPr/>
        </p:nvCxnSpPr>
        <p:spPr>
          <a:xfrm>
            <a:off x="3530600" y="2362200"/>
            <a:ext cx="298450" cy="279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61EB4290-19CB-6143-887A-1B88CD75EF26}"/>
              </a:ext>
            </a:extLst>
          </p:cNvPr>
          <p:cNvCxnSpPr>
            <a:cxnSpLocks/>
            <a:stCxn id="6" idx="3"/>
            <a:endCxn id="10" idx="1"/>
          </p:cNvCxnSpPr>
          <p:nvPr/>
        </p:nvCxnSpPr>
        <p:spPr>
          <a:xfrm>
            <a:off x="6026150" y="2641600"/>
            <a:ext cx="330200" cy="330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F18C8E9C-BEC2-0647-ACF6-E3E073B4F4F4}"/>
              </a:ext>
            </a:extLst>
          </p:cNvPr>
          <p:cNvCxnSpPr>
            <a:cxnSpLocks/>
            <a:stCxn id="7" idx="3"/>
          </p:cNvCxnSpPr>
          <p:nvPr/>
        </p:nvCxnSpPr>
        <p:spPr>
          <a:xfrm>
            <a:off x="3530600" y="3581400"/>
            <a:ext cx="5353050" cy="1524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173C3D12-D2F1-CD40-86EE-EC189AD3F539}"/>
              </a:ext>
            </a:extLst>
          </p:cNvPr>
          <p:cNvCxnSpPr>
            <a:cxnSpLocks/>
            <a:stCxn id="8" idx="3"/>
            <a:endCxn id="4" idx="1"/>
          </p:cNvCxnSpPr>
          <p:nvPr/>
        </p:nvCxnSpPr>
        <p:spPr>
          <a:xfrm flipV="1">
            <a:off x="3530600" y="3733800"/>
            <a:ext cx="5359400" cy="8636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id="{675DD263-8454-EB4E-9F4F-863D32DC9119}"/>
              </a:ext>
            </a:extLst>
          </p:cNvPr>
          <p:cNvCxnSpPr>
            <a:cxnSpLocks/>
            <a:stCxn id="9" idx="3"/>
          </p:cNvCxnSpPr>
          <p:nvPr/>
        </p:nvCxnSpPr>
        <p:spPr>
          <a:xfrm flipV="1">
            <a:off x="3530600" y="3733800"/>
            <a:ext cx="5353050" cy="18970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3534FAF8-C736-504C-870F-7F1C5C00F111}"/>
              </a:ext>
            </a:extLst>
          </p:cNvPr>
          <p:cNvCxnSpPr>
            <a:cxnSpLocks/>
            <a:stCxn id="10" idx="3"/>
            <a:endCxn id="4" idx="1"/>
          </p:cNvCxnSpPr>
          <p:nvPr/>
        </p:nvCxnSpPr>
        <p:spPr>
          <a:xfrm>
            <a:off x="8553450" y="2971800"/>
            <a:ext cx="336550" cy="7620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232485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F2E7A19F665C0F40B7C6DA9795DBB073" ma:contentTypeVersion="1" ma:contentTypeDescription="Umožňuje vytvoriť nový dokument." ma:contentTypeScope="" ma:versionID="88ebeb6f1902edccdd096c090c002b1c">
  <xsd:schema xmlns:xsd="http://www.w3.org/2001/XMLSchema" xmlns:xs="http://www.w3.org/2001/XMLSchema" xmlns:p="http://schemas.microsoft.com/office/2006/metadata/properties" xmlns:ns1="http://schemas.microsoft.com/sharepoint/v3" xmlns:ns2="af457a4c-de28-4d38-bda9-e56a61b168cd" targetNamespace="http://schemas.microsoft.com/office/2006/metadata/properties" ma:root="true" ma:fieldsID="670cec3c361b9a7476bb5ceca5f219d0" ns1:_="" ns2:_="">
    <xsd:import namespace="http://schemas.microsoft.com/sharepoint/v3"/>
    <xsd:import namespace="af457a4c-de28-4d38-bda9-e56a61b168cd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11" nillable="true" ma:displayName="Dátum začatia plánovania" ma:description="Počiatočný dátum plánovania predstavuje stĺpec lokality vytvorený funkciou Publikovanie. Používa sa na stanovenie dátumu a času, kedy sa táto stránka prvý raz zobrazí návštevníkom lokality." ma:internalName="PublishingStartDate">
      <xsd:simpleType>
        <xsd:restriction base="dms:Unknown"/>
      </xsd:simpleType>
    </xsd:element>
    <xsd:element name="PublishingExpirationDate" ma:index="12" nillable="true" ma:displayName="Dátum ukončenia plánovania" ma:description="Dátum skončenia plánovania predstavuje stĺpec lokality vytvorený funkciou Publikovanie. Používa sa na zadanie dátumu a času, po uplynutí ktorých sa táto stránka nebude viac zobrazovať návštevníkom lokality." ma:internalName="PublishingExpirationDat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f457a4c-de28-4d38-bda9-e56a61b168cd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Hodnota identifikátora dokumentu" ma:description="Hodnota identifikátora dokumentu priradená k tejto položke." ma:internalName="_dlc_DocId" ma:readOnly="true">
      <xsd:simpleType>
        <xsd:restriction base="dms:Text"/>
      </xsd:simpleType>
    </xsd:element>
    <xsd:element name="_dlc_DocIdUrl" ma:index="9" nillable="true" ma:displayName="Identifikátor dokumentu" ma:description="Trvalé prepojenie na tento dok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Version=15.0.0.0, Culture=neutral, PublicKeyToken=71e9bce111e9429c</Assembly>
    <Class>Microsoft.Office.DocumentManagement.Internal.DocIdHandler</Class>
    <Data/>
    <Filter/>
  </Receiver>
</spe:Receivers>
</file>

<file path=customXml/item4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  <_dlc_DocId xmlns="af457a4c-de28-4d38-bda9-e56a61b168cd">CTYWSUCD3UHA-2032434865-174</_dlc_DocId>
    <_dlc_DocIdUrl xmlns="af457a4c-de28-4d38-bda9-e56a61b168cd">
      <Url>https://sp1.prod.metais.local/governance-a-delivery/_layouts/15/DocIdRedir.aspx?ID=CTYWSUCD3UHA-2032434865-174</Url>
      <Description>CTYWSUCD3UHA-2032434865-174</Description>
    </_dlc_DocIdUrl>
  </documentManagement>
</p:properties>
</file>

<file path=customXml/itemProps1.xml><?xml version="1.0" encoding="utf-8"?>
<ds:datastoreItem xmlns:ds="http://schemas.openxmlformats.org/officeDocument/2006/customXml" ds:itemID="{8C2673F0-9166-4069-BDCA-8107D1766220}"/>
</file>

<file path=customXml/itemProps2.xml><?xml version="1.0" encoding="utf-8"?>
<ds:datastoreItem xmlns:ds="http://schemas.openxmlformats.org/officeDocument/2006/customXml" ds:itemID="{F20E293F-54D1-4A26-8F57-3D99EBE2EECC}"/>
</file>

<file path=customXml/itemProps3.xml><?xml version="1.0" encoding="utf-8"?>
<ds:datastoreItem xmlns:ds="http://schemas.openxmlformats.org/officeDocument/2006/customXml" ds:itemID="{B34603C3-4D4D-4F5C-857C-48BF6B9B274C}"/>
</file>

<file path=customXml/itemProps4.xml><?xml version="1.0" encoding="utf-8"?>
<ds:datastoreItem xmlns:ds="http://schemas.openxmlformats.org/officeDocument/2006/customXml" ds:itemID="{B2ADDA66-A448-4BC5-A360-A447776B5967}"/>
</file>

<file path=docProps/app.xml><?xml version="1.0" encoding="utf-8"?>
<Properties xmlns="http://schemas.openxmlformats.org/officeDocument/2006/extended-properties" xmlns:vt="http://schemas.openxmlformats.org/officeDocument/2006/docPropsVTypes">
  <TotalTime>7258</TotalTime>
  <Words>1608</Words>
  <Application>Microsoft Macintosh PowerPoint</Application>
  <PresentationFormat>Widescreen</PresentationFormat>
  <Paragraphs>194</Paragraphs>
  <Slides>32</Slides>
  <Notes>0</Notes>
  <HiddenSlides>2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32</vt:i4>
      </vt:variant>
    </vt:vector>
  </HeadingPairs>
  <TitlesOfParts>
    <vt:vector size="36" baseType="lpstr">
      <vt:lpstr>Arial</vt:lpstr>
      <vt:lpstr>Calibri</vt:lpstr>
      <vt:lpstr>Calibri Light</vt:lpstr>
      <vt:lpstr>Office Theme</vt:lpstr>
      <vt:lpstr> Úrad Podpredsedu vlády SR pre investície a informatizáciu 26.6.2018, Štefánikova 15, 811 05 Bratislava </vt:lpstr>
      <vt:lpstr>Agenda</vt:lpstr>
      <vt:lpstr>Package 1</vt:lpstr>
      <vt:lpstr>Package 1</vt:lpstr>
      <vt:lpstr>Koncentrácia na prínosy / inovácie</vt:lpstr>
      <vt:lpstr>Ako definujeme prínos/inováciu I.</vt:lpstr>
      <vt:lpstr>Ako definujeme prínos/inováciu II.</vt:lpstr>
      <vt:lpstr>Package 1</vt:lpstr>
      <vt:lpstr>Koordinácia I.</vt:lpstr>
      <vt:lpstr>Koordinácia I.</vt:lpstr>
      <vt:lpstr>Koordinácia I.</vt:lpstr>
      <vt:lpstr>Koordinácia II.</vt:lpstr>
      <vt:lpstr>Koordinácia II.</vt:lpstr>
      <vt:lpstr>Koordinácia III.</vt:lpstr>
      <vt:lpstr>Koordinácia III.</vt:lpstr>
      <vt:lpstr>Koordinácia IV.</vt:lpstr>
      <vt:lpstr>Koordinácia IV.</vt:lpstr>
      <vt:lpstr>Roadmapa (FT)</vt:lpstr>
      <vt:lpstr>Roadmapa (FT)</vt:lpstr>
      <vt:lpstr>Roadmapa (FT)</vt:lpstr>
      <vt:lpstr>Roadmapa (FT)</vt:lpstr>
      <vt:lpstr>Roadmapa (FT)</vt:lpstr>
      <vt:lpstr>Roadmapa (FT)</vt:lpstr>
      <vt:lpstr>Roadmapa (FT)</vt:lpstr>
      <vt:lpstr>Roadmapa (FT)</vt:lpstr>
      <vt:lpstr>Roadmapa (FT) 1</vt:lpstr>
      <vt:lpstr>Roadmapa (FT) 1</vt:lpstr>
      <vt:lpstr>Roadmapa (FT)</vt:lpstr>
      <vt:lpstr>Roadmapa (FT)</vt:lpstr>
      <vt:lpstr>Package 1</vt:lpstr>
      <vt:lpstr>Package 1</vt:lpstr>
      <vt:lpstr>PowerPoint Presentation</vt:lpstr>
    </vt:vector>
  </TitlesOfParts>
  <Company/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Emil Fitoš</dc:creator>
  <cp:lastModifiedBy>Emil Fitoš</cp:lastModifiedBy>
  <cp:revision>72</cp:revision>
  <dcterms:created xsi:type="dcterms:W3CDTF">2018-02-05T23:31:50Z</dcterms:created>
  <dcterms:modified xsi:type="dcterms:W3CDTF">2018-06-21T10:44:22Z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0x010100F2E7A19F665C0F40B7C6DA9795DBB073</vt:lpwstr>
  </property>
  <property fmtid="{D5CDD505-2E9C-101B-9397-08002B2CF9AE}" pid="3" name="_dlc_DocIdItemGuid">
    <vt:lpwstr>e02edc42-297a-4091-969a-174c519b6a9b</vt:lpwstr>
  </property>
</Properties>
</file>

<file path=docProps/thumbnail.jpeg>
</file>